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373" r:id="rId3"/>
    <p:sldId id="386" r:id="rId4"/>
  </p:sldIdLst>
  <p:sldSz cx="39195375" cy="2428875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650">
          <p15:clr>
            <a:srgbClr val="A4A3A4"/>
          </p15:clr>
        </p15:guide>
        <p15:guide id="2" pos="12345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0" roundtripDataSignature="AMtx7miuz14AbfRTIWdbwfKKoefCg6sAM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O IVAN MONTERO DIAZ" initials="JIMD" lastIdx="1" clrIdx="0">
    <p:extLst>
      <p:ext uri="{19B8F6BF-5375-455C-9EA6-DF929625EA0E}">
        <p15:presenceInfo xmlns:p15="http://schemas.microsoft.com/office/powerpoint/2012/main" userId="S::julio.montero@sedtolima.gov.co::03c28a6d-f496-4258-aa72-fcae444ad5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CC00"/>
    <a:srgbClr val="99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4" d="100"/>
          <a:sy n="24" d="100"/>
        </p:scale>
        <p:origin x="624" y="72"/>
      </p:cViewPr>
      <p:guideLst>
        <p:guide orient="horz" pos="7650"/>
        <p:guide pos="123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34" Type="http://schemas.openxmlformats.org/officeDocument/2006/relationships/theme" Target="theme/theme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32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36" Type="http://schemas.microsoft.com/office/2016/11/relationships/changesInfo" Target="changesInfos/changesInfo1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30" Type="http://customschemas.google.com/relationships/presentationmetadata" Target="metadata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O IVAN MONTERO DIAZ" userId="03c28a6d-f496-4258-aa72-fcae444ad581" providerId="ADAL" clId="{0E56EF1D-B334-47CB-AFFA-FCB765C40B9E}"/>
    <pc:docChg chg="modSld">
      <pc:chgData name="JULIO IVAN MONTERO DIAZ" userId="03c28a6d-f496-4258-aa72-fcae444ad581" providerId="ADAL" clId="{0E56EF1D-B334-47CB-AFFA-FCB765C40B9E}" dt="2021-06-10T14:58:13.152" v="13" actId="1076"/>
      <pc:docMkLst>
        <pc:docMk/>
      </pc:docMkLst>
      <pc:sldChg chg="modSp mod">
        <pc:chgData name="JULIO IVAN MONTERO DIAZ" userId="03c28a6d-f496-4258-aa72-fcae444ad581" providerId="ADAL" clId="{0E56EF1D-B334-47CB-AFFA-FCB765C40B9E}" dt="2021-06-09T13:01:17.990" v="0" actId="1076"/>
        <pc:sldMkLst>
          <pc:docMk/>
          <pc:sldMk cId="781010284" sldId="373"/>
        </pc:sldMkLst>
        <pc:spChg chg="mod">
          <ac:chgData name="JULIO IVAN MONTERO DIAZ" userId="03c28a6d-f496-4258-aa72-fcae444ad581" providerId="ADAL" clId="{0E56EF1D-B334-47CB-AFFA-FCB765C40B9E}" dt="2021-06-09T13:01:17.990" v="0" actId="1076"/>
          <ac:spMkLst>
            <pc:docMk/>
            <pc:sldMk cId="781010284" sldId="373"/>
            <ac:spMk id="12" creationId="{25789D8E-7A8D-47D1-BA19-7985939B9078}"/>
          </ac:spMkLst>
        </pc:spChg>
      </pc:sldChg>
      <pc:sldChg chg="modSp mod">
        <pc:chgData name="JULIO IVAN MONTERO DIAZ" userId="03c28a6d-f496-4258-aa72-fcae444ad581" providerId="ADAL" clId="{0E56EF1D-B334-47CB-AFFA-FCB765C40B9E}" dt="2021-06-10T14:58:13.152" v="13" actId="1076"/>
        <pc:sldMkLst>
          <pc:docMk/>
          <pc:sldMk cId="2556568385" sldId="386"/>
        </pc:sldMkLst>
        <pc:spChg chg="mod">
          <ac:chgData name="JULIO IVAN MONTERO DIAZ" userId="03c28a6d-f496-4258-aa72-fcae444ad581" providerId="ADAL" clId="{0E56EF1D-B334-47CB-AFFA-FCB765C40B9E}" dt="2021-06-09T13:01:46.190" v="12" actId="20577"/>
          <ac:spMkLst>
            <pc:docMk/>
            <pc:sldMk cId="2556568385" sldId="386"/>
            <ac:spMk id="4" creationId="{00000000-0000-0000-0000-000000000000}"/>
          </ac:spMkLst>
        </pc:spChg>
        <pc:picChg chg="mod">
          <ac:chgData name="JULIO IVAN MONTERO DIAZ" userId="03c28a6d-f496-4258-aa72-fcae444ad581" providerId="ADAL" clId="{0E56EF1D-B334-47CB-AFFA-FCB765C40B9E}" dt="2021-06-10T14:58:13.152" v="13" actId="1076"/>
          <ac:picMkLst>
            <pc:docMk/>
            <pc:sldMk cId="2556568385" sldId="386"/>
            <ac:picMk id="5" creationId="{21F11093-5502-4A89-BE36-995CC08F607D}"/>
          </ac:picMkLst>
        </pc:picChg>
      </pc:sldChg>
    </pc:docChg>
  </pc:docChgLst>
  <pc:docChgLst>
    <pc:chgData name="JULIO IVAN MONTERO DIAZ" userId="03c28a6d-f496-4258-aa72-fcae444ad581" providerId="ADAL" clId="{894C9823-17E3-4B9D-BD6E-8CDEBB31D80D}"/>
    <pc:docChg chg="undo custSel addSld delSld modSld sldOrd">
      <pc:chgData name="JULIO IVAN MONTERO DIAZ" userId="03c28a6d-f496-4258-aa72-fcae444ad581" providerId="ADAL" clId="{894C9823-17E3-4B9D-BD6E-8CDEBB31D80D}" dt="2021-06-04T15:07:18.433" v="24418" actId="20577"/>
      <pc:docMkLst>
        <pc:docMk/>
      </pc:docMkLst>
      <pc:sldChg chg="modSp mod">
        <pc:chgData name="JULIO IVAN MONTERO DIAZ" userId="03c28a6d-f496-4258-aa72-fcae444ad581" providerId="ADAL" clId="{894C9823-17E3-4B9D-BD6E-8CDEBB31D80D}" dt="2021-06-04T13:01:54.890" v="24417" actId="255"/>
        <pc:sldMkLst>
          <pc:docMk/>
          <pc:sldMk cId="0" sldId="256"/>
        </pc:sldMkLst>
        <pc:spChg chg="mod">
          <ac:chgData name="JULIO IVAN MONTERO DIAZ" userId="03c28a6d-f496-4258-aa72-fcae444ad581" providerId="ADAL" clId="{894C9823-17E3-4B9D-BD6E-8CDEBB31D80D}" dt="2021-06-04T13:01:19.511" v="24416" actId="20577"/>
          <ac:spMkLst>
            <pc:docMk/>
            <pc:sldMk cId="0" sldId="256"/>
            <ac:spMk id="5" creationId="{80A0B8DF-5BE3-4E98-8873-590656865E77}"/>
          </ac:spMkLst>
        </pc:spChg>
        <pc:spChg chg="mod">
          <ac:chgData name="JULIO IVAN MONTERO DIAZ" userId="03c28a6d-f496-4258-aa72-fcae444ad581" providerId="ADAL" clId="{894C9823-17E3-4B9D-BD6E-8CDEBB31D80D}" dt="2021-06-04T13:01:54.890" v="24417" actId="255"/>
          <ac:spMkLst>
            <pc:docMk/>
            <pc:sldMk cId="0" sldId="256"/>
            <ac:spMk id="55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6-04T12:57:02.092" v="24413" actId="1076"/>
          <ac:spMkLst>
            <pc:docMk/>
            <pc:sldMk cId="0" sldId="256"/>
            <ac:spMk id="56" creationId="{00000000-0000-0000-0000-000000000000}"/>
          </ac:spMkLst>
        </pc:spChg>
        <pc:picChg chg="mod">
          <ac:chgData name="JULIO IVAN MONTERO DIAZ" userId="03c28a6d-f496-4258-aa72-fcae444ad581" providerId="ADAL" clId="{894C9823-17E3-4B9D-BD6E-8CDEBB31D80D}" dt="2021-05-31T19:45:33.546" v="21862" actId="1076"/>
          <ac:picMkLst>
            <pc:docMk/>
            <pc:sldMk cId="0" sldId="256"/>
            <ac:picMk id="54" creationId="{00000000-0000-0000-0000-000000000000}"/>
          </ac:picMkLst>
        </pc:picChg>
      </pc:sldChg>
      <pc:sldChg chg="addSp delSp modSp add del mod">
        <pc:chgData name="JULIO IVAN MONTERO DIAZ" userId="03c28a6d-f496-4258-aa72-fcae444ad581" providerId="ADAL" clId="{894C9823-17E3-4B9D-BD6E-8CDEBB31D80D}" dt="2021-05-31T19:23:13.728" v="21799" actId="2696"/>
        <pc:sldMkLst>
          <pc:docMk/>
          <pc:sldMk cId="0" sldId="257"/>
        </pc:sldMkLst>
        <pc:spChg chg="add mod">
          <ac:chgData name="JULIO IVAN MONTERO DIAZ" userId="03c28a6d-f496-4258-aa72-fcae444ad581" providerId="ADAL" clId="{894C9823-17E3-4B9D-BD6E-8CDEBB31D80D}" dt="2021-05-27T14:54:13.144" v="605" actId="14100"/>
          <ac:spMkLst>
            <pc:docMk/>
            <pc:sldMk cId="0" sldId="257"/>
            <ac:spMk id="5" creationId="{68C0C27A-92FF-4E37-8120-78441A3C2A7D}"/>
          </ac:spMkLst>
        </pc:spChg>
        <pc:spChg chg="del">
          <ac:chgData name="JULIO IVAN MONTERO DIAZ" userId="03c28a6d-f496-4258-aa72-fcae444ad581" providerId="ADAL" clId="{894C9823-17E3-4B9D-BD6E-8CDEBB31D80D}" dt="2021-05-27T14:34:37.910" v="582" actId="478"/>
          <ac:spMkLst>
            <pc:docMk/>
            <pc:sldMk cId="0" sldId="257"/>
            <ac:spMk id="8" creationId="{C04C2536-5430-46BA-8604-E46D38487DA7}"/>
          </ac:spMkLst>
        </pc:spChg>
        <pc:picChg chg="mod">
          <ac:chgData name="JULIO IVAN MONTERO DIAZ" userId="03c28a6d-f496-4258-aa72-fcae444ad581" providerId="ADAL" clId="{894C9823-17E3-4B9D-BD6E-8CDEBB31D80D}" dt="2021-05-27T14:50:44.020" v="589" actId="1076"/>
          <ac:picMkLst>
            <pc:docMk/>
            <pc:sldMk cId="0" sldId="257"/>
            <ac:picMk id="4" creationId="{0789494D-C672-40F1-82A5-0B48B476BC97}"/>
          </ac:picMkLst>
        </pc:picChg>
      </pc:sldChg>
      <pc:sldChg chg="modSp mod">
        <pc:chgData name="JULIO IVAN MONTERO DIAZ" userId="03c28a6d-f496-4258-aa72-fcae444ad581" providerId="ADAL" clId="{894C9823-17E3-4B9D-BD6E-8CDEBB31D80D}" dt="2021-06-04T12:56:47.460" v="24397" actId="20577"/>
        <pc:sldMkLst>
          <pc:docMk/>
          <pc:sldMk cId="0" sldId="259"/>
        </pc:sldMkLst>
        <pc:spChg chg="mod">
          <ac:chgData name="JULIO IVAN MONTERO DIAZ" userId="03c28a6d-f496-4258-aa72-fcae444ad581" providerId="ADAL" clId="{894C9823-17E3-4B9D-BD6E-8CDEBB31D80D}" dt="2021-06-03T16:32:07.704" v="23523" actId="20577"/>
          <ac:spMkLst>
            <pc:docMk/>
            <pc:sldMk cId="0" sldId="259"/>
            <ac:spMk id="11" creationId="{88C32533-7B27-42A0-9856-507F2F94260B}"/>
          </ac:spMkLst>
        </pc:spChg>
        <pc:spChg chg="mod">
          <ac:chgData name="JULIO IVAN MONTERO DIAZ" userId="03c28a6d-f496-4258-aa72-fcae444ad581" providerId="ADAL" clId="{894C9823-17E3-4B9D-BD6E-8CDEBB31D80D}" dt="2021-06-04T12:56:47.460" v="24397" actId="20577"/>
          <ac:spMkLst>
            <pc:docMk/>
            <pc:sldMk cId="0" sldId="259"/>
            <ac:spMk id="13" creationId="{37550FBE-A18D-4D9A-9FF5-4497C93ECEB3}"/>
          </ac:spMkLst>
        </pc:spChg>
        <pc:picChg chg="mod modCrop">
          <ac:chgData name="JULIO IVAN MONTERO DIAZ" userId="03c28a6d-f496-4258-aa72-fcae444ad581" providerId="ADAL" clId="{894C9823-17E3-4B9D-BD6E-8CDEBB31D80D}" dt="2021-05-28T15:48:29.893" v="7004" actId="1076"/>
          <ac:picMkLst>
            <pc:docMk/>
            <pc:sldMk cId="0" sldId="259"/>
            <ac:picMk id="78" creationId="{00000000-0000-0000-0000-000000000000}"/>
          </ac:picMkLst>
        </pc:picChg>
      </pc:sldChg>
      <pc:sldChg chg="addSp delSp modSp add del mod setBg">
        <pc:chgData name="JULIO IVAN MONTERO DIAZ" userId="03c28a6d-f496-4258-aa72-fcae444ad581" providerId="ADAL" clId="{894C9823-17E3-4B9D-BD6E-8CDEBB31D80D}" dt="2021-05-28T15:48:47.455" v="7007" actId="2696"/>
        <pc:sldMkLst>
          <pc:docMk/>
          <pc:sldMk cId="3546860613" sldId="260"/>
        </pc:sldMkLst>
        <pc:spChg chg="add del">
          <ac:chgData name="JULIO IVAN MONTERO DIAZ" userId="03c28a6d-f496-4258-aa72-fcae444ad581" providerId="ADAL" clId="{894C9823-17E3-4B9D-BD6E-8CDEBB31D80D}" dt="2021-05-28T15:43:19.542" v="6990" actId="22"/>
          <ac:spMkLst>
            <pc:docMk/>
            <pc:sldMk cId="3546860613" sldId="260"/>
            <ac:spMk id="5" creationId="{5D910263-6F25-412A-A39C-90B2AADCC3D3}"/>
          </ac:spMkLst>
        </pc:spChg>
        <pc:spChg chg="add del">
          <ac:chgData name="JULIO IVAN MONTERO DIAZ" userId="03c28a6d-f496-4258-aa72-fcae444ad581" providerId="ADAL" clId="{894C9823-17E3-4B9D-BD6E-8CDEBB31D80D}" dt="2021-05-27T14:30:32.259" v="490" actId="22"/>
          <ac:spMkLst>
            <pc:docMk/>
            <pc:sldMk cId="3546860613" sldId="260"/>
            <ac:spMk id="6" creationId="{A231E446-506A-429C-A93B-9C7FB52AA045}"/>
          </ac:spMkLst>
        </pc:spChg>
        <pc:spChg chg="mod">
          <ac:chgData name="JULIO IVAN MONTERO DIAZ" userId="03c28a6d-f496-4258-aa72-fcae444ad581" providerId="ADAL" clId="{894C9823-17E3-4B9D-BD6E-8CDEBB31D80D}" dt="2021-05-28T15:39:06.307" v="6962" actId="1076"/>
          <ac:spMkLst>
            <pc:docMk/>
            <pc:sldMk cId="3546860613" sldId="260"/>
            <ac:spMk id="11" creationId="{88C32533-7B27-42A0-9856-507F2F94260B}"/>
          </ac:spMkLst>
        </pc:spChg>
        <pc:spChg chg="del">
          <ac:chgData name="JULIO IVAN MONTERO DIAZ" userId="03c28a6d-f496-4258-aa72-fcae444ad581" providerId="ADAL" clId="{894C9823-17E3-4B9D-BD6E-8CDEBB31D80D}" dt="2021-05-27T14:29:35.930" v="487" actId="478"/>
          <ac:spMkLst>
            <pc:docMk/>
            <pc:sldMk cId="3546860613" sldId="260"/>
            <ac:spMk id="13" creationId="{37550FBE-A18D-4D9A-9FF5-4497C93ECEB3}"/>
          </ac:spMkLst>
        </pc:spChg>
        <pc:picChg chg="del">
          <ac:chgData name="JULIO IVAN MONTERO DIAZ" userId="03c28a6d-f496-4258-aa72-fcae444ad581" providerId="ADAL" clId="{894C9823-17E3-4B9D-BD6E-8CDEBB31D80D}" dt="2021-05-28T15:39:00.992" v="6961" actId="478"/>
          <ac:picMkLst>
            <pc:docMk/>
            <pc:sldMk cId="3546860613" sldId="260"/>
            <ac:picMk id="78" creationId="{00000000-0000-0000-0000-000000000000}"/>
          </ac:picMkLst>
        </pc:picChg>
      </pc:sldChg>
      <pc:sldChg chg="delSp add del mod">
        <pc:chgData name="JULIO IVAN MONTERO DIAZ" userId="03c28a6d-f496-4258-aa72-fcae444ad581" providerId="ADAL" clId="{894C9823-17E3-4B9D-BD6E-8CDEBB31D80D}" dt="2021-05-31T19:23:19.181" v="21800" actId="2696"/>
        <pc:sldMkLst>
          <pc:docMk/>
          <pc:sldMk cId="0" sldId="261"/>
        </pc:sldMkLst>
        <pc:spChg chg="del">
          <ac:chgData name="JULIO IVAN MONTERO DIAZ" userId="03c28a6d-f496-4258-aa72-fcae444ad581" providerId="ADAL" clId="{894C9823-17E3-4B9D-BD6E-8CDEBB31D80D}" dt="2021-05-27T14:55:23.545" v="606" actId="478"/>
          <ac:spMkLst>
            <pc:docMk/>
            <pc:sldMk cId="0" sldId="261"/>
            <ac:spMk id="18" creationId="{5D6DA227-0AA5-4844-A6BF-BE0B8B48A36D}"/>
          </ac:spMkLst>
        </pc:spChg>
      </pc:sldChg>
      <pc:sldChg chg="delSp modSp add del mod">
        <pc:chgData name="JULIO IVAN MONTERO DIAZ" userId="03c28a6d-f496-4258-aa72-fcae444ad581" providerId="ADAL" clId="{894C9823-17E3-4B9D-BD6E-8CDEBB31D80D}" dt="2021-05-31T19:23:22.037" v="21801" actId="2696"/>
        <pc:sldMkLst>
          <pc:docMk/>
          <pc:sldMk cId="0" sldId="262"/>
        </pc:sldMkLst>
        <pc:spChg chg="del mod">
          <ac:chgData name="JULIO IVAN MONTERO DIAZ" userId="03c28a6d-f496-4258-aa72-fcae444ad581" providerId="ADAL" clId="{894C9823-17E3-4B9D-BD6E-8CDEBB31D80D}" dt="2021-05-27T14:35:54" v="586" actId="478"/>
          <ac:spMkLst>
            <pc:docMk/>
            <pc:sldMk cId="0" sldId="262"/>
            <ac:spMk id="3" creationId="{043567F7-0A94-40E8-9CBF-7DB72EFC0B02}"/>
          </ac:spMkLst>
        </pc:spChg>
      </pc:sldChg>
      <pc:sldChg chg="add del">
        <pc:chgData name="JULIO IVAN MONTERO DIAZ" userId="03c28a6d-f496-4258-aa72-fcae444ad581" providerId="ADAL" clId="{894C9823-17E3-4B9D-BD6E-8CDEBB31D80D}" dt="2021-05-31T19:23:24.138" v="21802" actId="2696"/>
        <pc:sldMkLst>
          <pc:docMk/>
          <pc:sldMk cId="3401946463" sldId="269"/>
        </pc:sldMkLst>
      </pc:sldChg>
      <pc:sldChg chg="addSp delSp modSp add mod">
        <pc:chgData name="JULIO IVAN MONTERO DIAZ" userId="03c28a6d-f496-4258-aa72-fcae444ad581" providerId="ADAL" clId="{894C9823-17E3-4B9D-BD6E-8CDEBB31D80D}" dt="2021-06-03T15:33:28.949" v="22993" actId="20577"/>
        <pc:sldMkLst>
          <pc:docMk/>
          <pc:sldMk cId="965124872" sldId="270"/>
        </pc:sldMkLst>
        <pc:spChg chg="add del mod">
          <ac:chgData name="JULIO IVAN MONTERO DIAZ" userId="03c28a6d-f496-4258-aa72-fcae444ad581" providerId="ADAL" clId="{894C9823-17E3-4B9D-BD6E-8CDEBB31D80D}" dt="2021-06-03T15:33:28.949" v="22993" actId="20577"/>
          <ac:spMkLst>
            <pc:docMk/>
            <pc:sldMk cId="965124872" sldId="270"/>
            <ac:spMk id="4" creationId="{A9014E47-4A7A-4052-89D7-4593C76C925D}"/>
          </ac:spMkLst>
        </pc:spChg>
        <pc:spChg chg="add del mod">
          <ac:chgData name="JULIO IVAN MONTERO DIAZ" userId="03c28a6d-f496-4258-aa72-fcae444ad581" providerId="ADAL" clId="{894C9823-17E3-4B9D-BD6E-8CDEBB31D80D}" dt="2021-05-28T15:41:04.314" v="6966" actId="478"/>
          <ac:spMkLst>
            <pc:docMk/>
            <pc:sldMk cId="965124872" sldId="270"/>
            <ac:spMk id="10" creationId="{54185BD3-7485-4618-86B3-FCA8F8180DB1}"/>
          </ac:spMkLst>
        </pc:spChg>
        <pc:spChg chg="del mod">
          <ac:chgData name="JULIO IVAN MONTERO DIAZ" userId="03c28a6d-f496-4258-aa72-fcae444ad581" providerId="ADAL" clId="{894C9823-17E3-4B9D-BD6E-8CDEBB31D80D}" dt="2021-05-27T15:41:54.280" v="795"/>
          <ac:spMkLst>
            <pc:docMk/>
            <pc:sldMk cId="965124872" sldId="270"/>
            <ac:spMk id="11" creationId="{88C32533-7B27-42A0-9856-507F2F94260B}"/>
          </ac:spMkLst>
        </pc:spChg>
        <pc:spChg chg="add mod">
          <ac:chgData name="JULIO IVAN MONTERO DIAZ" userId="03c28a6d-f496-4258-aa72-fcae444ad581" providerId="ADAL" clId="{894C9823-17E3-4B9D-BD6E-8CDEBB31D80D}" dt="2021-05-28T15:50:54.487" v="7032" actId="14100"/>
          <ac:spMkLst>
            <pc:docMk/>
            <pc:sldMk cId="965124872" sldId="270"/>
            <ac:spMk id="12" creationId="{25789D8E-7A8D-47D1-BA19-7985939B9078}"/>
          </ac:spMkLst>
        </pc:spChg>
        <pc:picChg chg="add mod modCrop">
          <ac:chgData name="JULIO IVAN MONTERO DIAZ" userId="03c28a6d-f496-4258-aa72-fcae444ad581" providerId="ADAL" clId="{894C9823-17E3-4B9D-BD6E-8CDEBB31D80D}" dt="2021-05-28T15:51:02.494" v="7034" actId="1076"/>
          <ac:picMkLst>
            <pc:docMk/>
            <pc:sldMk cId="965124872" sldId="270"/>
            <ac:picMk id="3" creationId="{40131DF5-92C0-4C62-B13F-413DE18C499D}"/>
          </ac:picMkLst>
        </pc:picChg>
        <pc:picChg chg="add mod">
          <ac:chgData name="JULIO IVAN MONTERO DIAZ" userId="03c28a6d-f496-4258-aa72-fcae444ad581" providerId="ADAL" clId="{894C9823-17E3-4B9D-BD6E-8CDEBB31D80D}" dt="2021-05-28T15:51:09.254" v="7035" actId="1076"/>
          <ac:picMkLst>
            <pc:docMk/>
            <pc:sldMk cId="965124872" sldId="270"/>
            <ac:picMk id="6" creationId="{AF533B67-6A02-485D-983B-0B3884FE0A74}"/>
          </ac:picMkLst>
        </pc:picChg>
        <pc:picChg chg="add mod ord">
          <ac:chgData name="JULIO IVAN MONTERO DIAZ" userId="03c28a6d-f496-4258-aa72-fcae444ad581" providerId="ADAL" clId="{894C9823-17E3-4B9D-BD6E-8CDEBB31D80D}" dt="2021-05-28T15:50:45.338" v="7030" actId="167"/>
          <ac:picMkLst>
            <pc:docMk/>
            <pc:sldMk cId="965124872" sldId="270"/>
            <ac:picMk id="8" creationId="{C422CCDE-5AA8-41CE-9399-AE2AC3325153}"/>
          </ac:picMkLst>
        </pc:picChg>
        <pc:picChg chg="add del mod">
          <ac:chgData name="JULIO IVAN MONTERO DIAZ" userId="03c28a6d-f496-4258-aa72-fcae444ad581" providerId="ADAL" clId="{894C9823-17E3-4B9D-BD6E-8CDEBB31D80D}" dt="2021-05-28T15:41:11.486" v="6969" actId="478"/>
          <ac:picMkLst>
            <pc:docMk/>
            <pc:sldMk cId="965124872" sldId="270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5-28T15:52:36.278" v="7040" actId="1076"/>
        <pc:sldMkLst>
          <pc:docMk/>
          <pc:sldMk cId="2997191511" sldId="271"/>
        </pc:sldMkLst>
        <pc:spChg chg="mod">
          <ac:chgData name="JULIO IVAN MONTERO DIAZ" userId="03c28a6d-f496-4258-aa72-fcae444ad581" providerId="ADAL" clId="{894C9823-17E3-4B9D-BD6E-8CDEBB31D80D}" dt="2021-05-28T15:52:36.278" v="7040" actId="1076"/>
          <ac:spMkLst>
            <pc:docMk/>
            <pc:sldMk cId="2997191511" sldId="271"/>
            <ac:spMk id="4" creationId="{A9014E47-4A7A-4052-89D7-4593C76C925D}"/>
          </ac:spMkLst>
        </pc:spChg>
        <pc:spChg chg="mod">
          <ac:chgData name="JULIO IVAN MONTERO DIAZ" userId="03c28a6d-f496-4258-aa72-fcae444ad581" providerId="ADAL" clId="{894C9823-17E3-4B9D-BD6E-8CDEBB31D80D}" dt="2021-05-27T16:15:16.081" v="1876" actId="20577"/>
          <ac:spMkLst>
            <pc:docMk/>
            <pc:sldMk cId="2997191511" sldId="271"/>
            <ac:spMk id="12" creationId="{25789D8E-7A8D-47D1-BA19-7985939B9078}"/>
          </ac:spMkLst>
        </pc:spChg>
        <pc:picChg chg="del">
          <ac:chgData name="JULIO IVAN MONTERO DIAZ" userId="03c28a6d-f496-4258-aa72-fcae444ad581" providerId="ADAL" clId="{894C9823-17E3-4B9D-BD6E-8CDEBB31D80D}" dt="2021-05-27T16:16:32.074" v="1881" actId="478"/>
          <ac:picMkLst>
            <pc:docMk/>
            <pc:sldMk cId="2997191511" sldId="271"/>
            <ac:picMk id="3" creationId="{40131DF5-92C0-4C62-B13F-413DE18C499D}"/>
          </ac:picMkLst>
        </pc:picChg>
        <pc:picChg chg="add del mod">
          <ac:chgData name="JULIO IVAN MONTERO DIAZ" userId="03c28a6d-f496-4258-aa72-fcae444ad581" providerId="ADAL" clId="{894C9823-17E3-4B9D-BD6E-8CDEBB31D80D}" dt="2021-05-28T15:52:30.890" v="7039" actId="1076"/>
          <ac:picMkLst>
            <pc:docMk/>
            <pc:sldMk cId="2997191511" sldId="271"/>
            <ac:picMk id="5" creationId="{6573A243-74EA-447A-AFA3-8762B9F2C1B5}"/>
          </ac:picMkLst>
        </pc:picChg>
        <pc:picChg chg="del">
          <ac:chgData name="JULIO IVAN MONTERO DIAZ" userId="03c28a6d-f496-4258-aa72-fcae444ad581" providerId="ADAL" clId="{894C9823-17E3-4B9D-BD6E-8CDEBB31D80D}" dt="2021-05-27T16:16:31.178" v="1880" actId="478"/>
          <ac:picMkLst>
            <pc:docMk/>
            <pc:sldMk cId="2997191511" sldId="271"/>
            <ac:picMk id="6" creationId="{AF533B67-6A02-485D-983B-0B3884FE0A74}"/>
          </ac:picMkLst>
        </pc:picChg>
        <pc:picChg chg="add mod ord">
          <ac:chgData name="JULIO IVAN MONTERO DIAZ" userId="03c28a6d-f496-4258-aa72-fcae444ad581" providerId="ADAL" clId="{894C9823-17E3-4B9D-BD6E-8CDEBB31D80D}" dt="2021-05-28T15:52:29.300" v="7038" actId="167"/>
          <ac:picMkLst>
            <pc:docMk/>
            <pc:sldMk cId="2997191511" sldId="271"/>
            <ac:picMk id="7" creationId="{6CDA97B7-F2CC-41F8-8EDA-16618D64B1AF}"/>
          </ac:picMkLst>
        </pc:picChg>
        <pc:picChg chg="del">
          <ac:chgData name="JULIO IVAN MONTERO DIAZ" userId="03c28a6d-f496-4258-aa72-fcae444ad581" providerId="ADAL" clId="{894C9823-17E3-4B9D-BD6E-8CDEBB31D80D}" dt="2021-05-28T15:41:17.870" v="6971" actId="478"/>
          <ac:picMkLst>
            <pc:docMk/>
            <pc:sldMk cId="2997191511" sldId="271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5-28T15:53:02.861" v="7047" actId="1076"/>
        <pc:sldMkLst>
          <pc:docMk/>
          <pc:sldMk cId="1780949909" sldId="272"/>
        </pc:sldMkLst>
        <pc:spChg chg="add del mod">
          <ac:chgData name="JULIO IVAN MONTERO DIAZ" userId="03c28a6d-f496-4258-aa72-fcae444ad581" providerId="ADAL" clId="{894C9823-17E3-4B9D-BD6E-8CDEBB31D80D}" dt="2021-05-28T15:52:56.925" v="7045" actId="1076"/>
          <ac:spMkLst>
            <pc:docMk/>
            <pc:sldMk cId="1780949909" sldId="272"/>
            <ac:spMk id="4" creationId="{A9014E47-4A7A-4052-89D7-4593C76C925D}"/>
          </ac:spMkLst>
        </pc:spChg>
        <pc:spChg chg="del mod">
          <ac:chgData name="JULIO IVAN MONTERO DIAZ" userId="03c28a6d-f496-4258-aa72-fcae444ad581" providerId="ADAL" clId="{894C9823-17E3-4B9D-BD6E-8CDEBB31D80D}" dt="2021-05-27T17:03:32.081" v="2584" actId="478"/>
          <ac:spMkLst>
            <pc:docMk/>
            <pc:sldMk cId="1780949909" sldId="272"/>
            <ac:spMk id="10" creationId="{54185BD3-7485-4618-86B3-FCA8F8180DB1}"/>
          </ac:spMkLst>
        </pc:spChg>
        <pc:spChg chg="mod">
          <ac:chgData name="JULIO IVAN MONTERO DIAZ" userId="03c28a6d-f496-4258-aa72-fcae444ad581" providerId="ADAL" clId="{894C9823-17E3-4B9D-BD6E-8CDEBB31D80D}" dt="2021-05-27T17:02:27.722" v="2579" actId="1076"/>
          <ac:spMkLst>
            <pc:docMk/>
            <pc:sldMk cId="1780949909" sldId="272"/>
            <ac:spMk id="12" creationId="{25789D8E-7A8D-47D1-BA19-7985939B9078}"/>
          </ac:spMkLst>
        </pc:spChg>
        <pc:picChg chg="add mod modCrop">
          <ac:chgData name="JULIO IVAN MONTERO DIAZ" userId="03c28a6d-f496-4258-aa72-fcae444ad581" providerId="ADAL" clId="{894C9823-17E3-4B9D-BD6E-8CDEBB31D80D}" dt="2021-05-28T15:53:00.534" v="7046" actId="1076"/>
          <ac:picMkLst>
            <pc:docMk/>
            <pc:sldMk cId="1780949909" sldId="272"/>
            <ac:picMk id="3" creationId="{B5720395-DAB8-4DF5-9542-CC83DA807196}"/>
          </ac:picMkLst>
        </pc:picChg>
        <pc:picChg chg="del">
          <ac:chgData name="JULIO IVAN MONTERO DIAZ" userId="03c28a6d-f496-4258-aa72-fcae444ad581" providerId="ADAL" clId="{894C9823-17E3-4B9D-BD6E-8CDEBB31D80D}" dt="2021-05-27T17:02:31.794" v="2580" actId="478"/>
          <ac:picMkLst>
            <pc:docMk/>
            <pc:sldMk cId="1780949909" sldId="272"/>
            <ac:picMk id="5" creationId="{6573A243-74EA-447A-AFA3-8762B9F2C1B5}"/>
          </ac:picMkLst>
        </pc:picChg>
        <pc:picChg chg="add mod ord">
          <ac:chgData name="JULIO IVAN MONTERO DIAZ" userId="03c28a6d-f496-4258-aa72-fcae444ad581" providerId="ADAL" clId="{894C9823-17E3-4B9D-BD6E-8CDEBB31D80D}" dt="2021-05-28T15:52:40.831" v="7041" actId="167"/>
          <ac:picMkLst>
            <pc:docMk/>
            <pc:sldMk cId="1780949909" sldId="272"/>
            <ac:picMk id="7" creationId="{0146F478-E519-4C3F-9869-1B620076C5FC}"/>
          </ac:picMkLst>
        </pc:picChg>
        <pc:picChg chg="add del mod modCrop">
          <ac:chgData name="JULIO IVAN MONTERO DIAZ" userId="03c28a6d-f496-4258-aa72-fcae444ad581" providerId="ADAL" clId="{894C9823-17E3-4B9D-BD6E-8CDEBB31D80D}" dt="2021-05-27T18:45:15.005" v="3186" actId="478"/>
          <ac:picMkLst>
            <pc:docMk/>
            <pc:sldMk cId="1780949909" sldId="272"/>
            <ac:picMk id="7" creationId="{12FD83F7-6891-455C-831E-7B655E2AAD1A}"/>
          </ac:picMkLst>
        </pc:picChg>
        <pc:picChg chg="add mod modCrop">
          <ac:chgData name="JULIO IVAN MONTERO DIAZ" userId="03c28a6d-f496-4258-aa72-fcae444ad581" providerId="ADAL" clId="{894C9823-17E3-4B9D-BD6E-8CDEBB31D80D}" dt="2021-05-28T15:53:02.861" v="7047" actId="1076"/>
          <ac:picMkLst>
            <pc:docMk/>
            <pc:sldMk cId="1780949909" sldId="272"/>
            <ac:picMk id="9" creationId="{D0154C16-9AEE-4964-BA72-1EA1695AEE09}"/>
          </ac:picMkLst>
        </pc:picChg>
        <pc:picChg chg="add del mod">
          <ac:chgData name="JULIO IVAN MONTERO DIAZ" userId="03c28a6d-f496-4258-aa72-fcae444ad581" providerId="ADAL" clId="{894C9823-17E3-4B9D-BD6E-8CDEBB31D80D}" dt="2021-05-28T15:41:30.697" v="6975" actId="478"/>
          <ac:picMkLst>
            <pc:docMk/>
            <pc:sldMk cId="1780949909" sldId="272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6-03T15:57:48.270" v="23049" actId="20577"/>
        <pc:sldMkLst>
          <pc:docMk/>
          <pc:sldMk cId="313284227" sldId="273"/>
        </pc:sldMkLst>
        <pc:spChg chg="mod">
          <ac:chgData name="JULIO IVAN MONTERO DIAZ" userId="03c28a6d-f496-4258-aa72-fcae444ad581" providerId="ADAL" clId="{894C9823-17E3-4B9D-BD6E-8CDEBB31D80D}" dt="2021-06-03T15:51:18.467" v="23003" actId="1076"/>
          <ac:spMkLst>
            <pc:docMk/>
            <pc:sldMk cId="313284227" sldId="273"/>
            <ac:spMk id="4" creationId="{A9014E47-4A7A-4052-89D7-4593C76C925D}"/>
          </ac:spMkLst>
        </pc:spChg>
        <pc:spChg chg="add del">
          <ac:chgData name="JULIO IVAN MONTERO DIAZ" userId="03c28a6d-f496-4258-aa72-fcae444ad581" providerId="ADAL" clId="{894C9823-17E3-4B9D-BD6E-8CDEBB31D80D}" dt="2021-05-27T18:58:20.047" v="3643" actId="22"/>
          <ac:spMkLst>
            <pc:docMk/>
            <pc:sldMk cId="313284227" sldId="273"/>
            <ac:spMk id="10" creationId="{32148676-FE75-4E26-9AC4-492A4367B2C2}"/>
          </ac:spMkLst>
        </pc:spChg>
        <pc:spChg chg="add mod">
          <ac:chgData name="JULIO IVAN MONTERO DIAZ" userId="03c28a6d-f496-4258-aa72-fcae444ad581" providerId="ADAL" clId="{894C9823-17E3-4B9D-BD6E-8CDEBB31D80D}" dt="2021-06-03T15:57:48.270" v="23049" actId="20577"/>
          <ac:spMkLst>
            <pc:docMk/>
            <pc:sldMk cId="313284227" sldId="273"/>
            <ac:spMk id="11" creationId="{64F67FCA-AD49-40D2-9F3C-71826B6FB268}"/>
          </ac:spMkLst>
        </pc:spChg>
        <pc:picChg chg="del">
          <ac:chgData name="JULIO IVAN MONTERO DIAZ" userId="03c28a6d-f496-4258-aa72-fcae444ad581" providerId="ADAL" clId="{894C9823-17E3-4B9D-BD6E-8CDEBB31D80D}" dt="2021-05-27T18:57:26.122" v="3625" actId="478"/>
          <ac:picMkLst>
            <pc:docMk/>
            <pc:sldMk cId="313284227" sldId="273"/>
            <ac:picMk id="3" creationId="{B5720395-DAB8-4DF5-9542-CC83DA807196}"/>
          </ac:picMkLst>
        </pc:picChg>
        <pc:picChg chg="add mod modCrop">
          <ac:chgData name="JULIO IVAN MONTERO DIAZ" userId="03c28a6d-f496-4258-aa72-fcae444ad581" providerId="ADAL" clId="{894C9823-17E3-4B9D-BD6E-8CDEBB31D80D}" dt="2021-06-03T15:51:39.565" v="23008" actId="14100"/>
          <ac:picMkLst>
            <pc:docMk/>
            <pc:sldMk cId="313284227" sldId="273"/>
            <ac:picMk id="5" creationId="{6D178DA7-912F-461A-A0B6-AEA9877236D7}"/>
          </ac:picMkLst>
        </pc:picChg>
        <pc:picChg chg="add mod ord">
          <ac:chgData name="JULIO IVAN MONTERO DIAZ" userId="03c28a6d-f496-4258-aa72-fcae444ad581" providerId="ADAL" clId="{894C9823-17E3-4B9D-BD6E-8CDEBB31D80D}" dt="2021-05-28T15:53:10.556" v="7048" actId="167"/>
          <ac:picMkLst>
            <pc:docMk/>
            <pc:sldMk cId="313284227" sldId="273"/>
            <ac:picMk id="7" creationId="{49CAE969-00AB-4183-9848-40C30D5FB080}"/>
          </ac:picMkLst>
        </pc:picChg>
        <pc:picChg chg="del">
          <ac:chgData name="JULIO IVAN MONTERO DIAZ" userId="03c28a6d-f496-4258-aa72-fcae444ad581" providerId="ADAL" clId="{894C9823-17E3-4B9D-BD6E-8CDEBB31D80D}" dt="2021-05-27T18:57:27.061" v="3626" actId="478"/>
          <ac:picMkLst>
            <pc:docMk/>
            <pc:sldMk cId="313284227" sldId="273"/>
            <ac:picMk id="9" creationId="{D0154C16-9AEE-4964-BA72-1EA1695AEE09}"/>
          </ac:picMkLst>
        </pc:picChg>
        <pc:picChg chg="add del mod">
          <ac:chgData name="JULIO IVAN MONTERO DIAZ" userId="03c28a6d-f496-4258-aa72-fcae444ad581" providerId="ADAL" clId="{894C9823-17E3-4B9D-BD6E-8CDEBB31D80D}" dt="2021-05-28T15:41:48.513" v="6980" actId="478"/>
          <ac:picMkLst>
            <pc:docMk/>
            <pc:sldMk cId="313284227" sldId="273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6-03T16:04:49.703" v="23201" actId="20577"/>
        <pc:sldMkLst>
          <pc:docMk/>
          <pc:sldMk cId="2203614412" sldId="274"/>
        </pc:sldMkLst>
        <pc:spChg chg="add del mod">
          <ac:chgData name="JULIO IVAN MONTERO DIAZ" userId="03c28a6d-f496-4258-aa72-fcae444ad581" providerId="ADAL" clId="{894C9823-17E3-4B9D-BD6E-8CDEBB31D80D}" dt="2021-06-03T16:04:49.703" v="23201" actId="20577"/>
          <ac:spMkLst>
            <pc:docMk/>
            <pc:sldMk cId="2203614412" sldId="274"/>
            <ac:spMk id="4" creationId="{A9014E47-4A7A-4052-89D7-4593C76C925D}"/>
          </ac:spMkLst>
        </pc:spChg>
        <pc:spChg chg="del">
          <ac:chgData name="JULIO IVAN MONTERO DIAZ" userId="03c28a6d-f496-4258-aa72-fcae444ad581" providerId="ADAL" clId="{894C9823-17E3-4B9D-BD6E-8CDEBB31D80D}" dt="2021-05-27T19:29:51.851" v="5409" actId="478"/>
          <ac:spMkLst>
            <pc:docMk/>
            <pc:sldMk cId="2203614412" sldId="274"/>
            <ac:spMk id="11" creationId="{64F67FCA-AD49-40D2-9F3C-71826B6FB268}"/>
          </ac:spMkLst>
        </pc:spChg>
        <pc:picChg chg="add mod ord">
          <ac:chgData name="JULIO IVAN MONTERO DIAZ" userId="03c28a6d-f496-4258-aa72-fcae444ad581" providerId="ADAL" clId="{894C9823-17E3-4B9D-BD6E-8CDEBB31D80D}" dt="2021-05-28T15:53:46.418" v="7053" actId="167"/>
          <ac:picMkLst>
            <pc:docMk/>
            <pc:sldMk cId="2203614412" sldId="274"/>
            <ac:picMk id="5" creationId="{67E5F8EB-58EF-4C54-B604-9A7D6B0FD494}"/>
          </ac:picMkLst>
        </pc:picChg>
        <pc:picChg chg="del mod">
          <ac:chgData name="JULIO IVAN MONTERO DIAZ" userId="03c28a6d-f496-4258-aa72-fcae444ad581" providerId="ADAL" clId="{894C9823-17E3-4B9D-BD6E-8CDEBB31D80D}" dt="2021-05-27T19:14:43.487" v="4796" actId="478"/>
          <ac:picMkLst>
            <pc:docMk/>
            <pc:sldMk cId="2203614412" sldId="274"/>
            <ac:picMk id="5" creationId="{6D178DA7-912F-461A-A0B6-AEA9877236D7}"/>
          </ac:picMkLst>
        </pc:picChg>
        <pc:picChg chg="del mod">
          <ac:chgData name="JULIO IVAN MONTERO DIAZ" userId="03c28a6d-f496-4258-aa72-fcae444ad581" providerId="ADAL" clId="{894C9823-17E3-4B9D-BD6E-8CDEBB31D80D}" dt="2021-05-28T15:41:55.393" v="6982" actId="478"/>
          <ac:picMkLst>
            <pc:docMk/>
            <pc:sldMk cId="2203614412" sldId="274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5-28T15:54:03.549" v="7056" actId="1076"/>
        <pc:sldMkLst>
          <pc:docMk/>
          <pc:sldMk cId="1197671565" sldId="275"/>
        </pc:sldMkLst>
        <pc:spChg chg="mod">
          <ac:chgData name="JULIO IVAN MONTERO DIAZ" userId="03c28a6d-f496-4258-aa72-fcae444ad581" providerId="ADAL" clId="{894C9823-17E3-4B9D-BD6E-8CDEBB31D80D}" dt="2021-05-28T15:54:03.549" v="7056" actId="1076"/>
          <ac:spMkLst>
            <pc:docMk/>
            <pc:sldMk cId="1197671565" sldId="275"/>
            <ac:spMk id="4" creationId="{A9014E47-4A7A-4052-89D7-4593C76C925D}"/>
          </ac:spMkLst>
        </pc:spChg>
        <pc:picChg chg="add mod ord">
          <ac:chgData name="JULIO IVAN MONTERO DIAZ" userId="03c28a6d-f496-4258-aa72-fcae444ad581" providerId="ADAL" clId="{894C9823-17E3-4B9D-BD6E-8CDEBB31D80D}" dt="2021-05-28T15:53:57.683" v="7055" actId="167"/>
          <ac:picMkLst>
            <pc:docMk/>
            <pc:sldMk cId="1197671565" sldId="275"/>
            <ac:picMk id="5" creationId="{9F4ADE54-105A-4D24-9D35-B53012D3AD71}"/>
          </ac:picMkLst>
        </pc:picChg>
        <pc:picChg chg="del">
          <ac:chgData name="JULIO IVAN MONTERO DIAZ" userId="03c28a6d-f496-4258-aa72-fcae444ad581" providerId="ADAL" clId="{894C9823-17E3-4B9D-BD6E-8CDEBB31D80D}" dt="2021-05-28T15:42:01.960" v="6984" actId="478"/>
          <ac:picMkLst>
            <pc:docMk/>
            <pc:sldMk cId="1197671565" sldId="275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5-28T15:54:19.749" v="7059" actId="1076"/>
        <pc:sldMkLst>
          <pc:docMk/>
          <pc:sldMk cId="4269512724" sldId="276"/>
        </pc:sldMkLst>
        <pc:spChg chg="mod">
          <ac:chgData name="JULIO IVAN MONTERO DIAZ" userId="03c28a6d-f496-4258-aa72-fcae444ad581" providerId="ADAL" clId="{894C9823-17E3-4B9D-BD6E-8CDEBB31D80D}" dt="2021-05-28T15:54:16.941" v="7058" actId="1076"/>
          <ac:spMkLst>
            <pc:docMk/>
            <pc:sldMk cId="4269512724" sldId="276"/>
            <ac:spMk id="4" creationId="{A9014E47-4A7A-4052-89D7-4593C76C925D}"/>
          </ac:spMkLst>
        </pc:spChg>
        <pc:spChg chg="mod">
          <ac:chgData name="JULIO IVAN MONTERO DIAZ" userId="03c28a6d-f496-4258-aa72-fcae444ad581" providerId="ADAL" clId="{894C9823-17E3-4B9D-BD6E-8CDEBB31D80D}" dt="2021-05-27T19:53:46.486" v="6026" actId="20577"/>
          <ac:spMkLst>
            <pc:docMk/>
            <pc:sldMk cId="4269512724" sldId="276"/>
            <ac:spMk id="12" creationId="{25789D8E-7A8D-47D1-BA19-7985939B9078}"/>
          </ac:spMkLst>
        </pc:spChg>
        <pc:picChg chg="add mod modCrop">
          <ac:chgData name="JULIO IVAN MONTERO DIAZ" userId="03c28a6d-f496-4258-aa72-fcae444ad581" providerId="ADAL" clId="{894C9823-17E3-4B9D-BD6E-8CDEBB31D80D}" dt="2021-05-28T15:54:19.749" v="7059" actId="1076"/>
          <ac:picMkLst>
            <pc:docMk/>
            <pc:sldMk cId="4269512724" sldId="276"/>
            <ac:picMk id="3" creationId="{C7F1233E-9D3D-468B-AD54-58DC1BEACDBA}"/>
          </ac:picMkLst>
        </pc:picChg>
        <pc:picChg chg="add mod ord">
          <ac:chgData name="JULIO IVAN MONTERO DIAZ" userId="03c28a6d-f496-4258-aa72-fcae444ad581" providerId="ADAL" clId="{894C9823-17E3-4B9D-BD6E-8CDEBB31D80D}" dt="2021-05-28T15:54:12.141" v="7057" actId="167"/>
          <ac:picMkLst>
            <pc:docMk/>
            <pc:sldMk cId="4269512724" sldId="276"/>
            <ac:picMk id="6" creationId="{C8194636-CF5F-4CCA-B5FD-D6CDADC912B8}"/>
          </ac:picMkLst>
        </pc:picChg>
        <pc:picChg chg="del">
          <ac:chgData name="JULIO IVAN MONTERO DIAZ" userId="03c28a6d-f496-4258-aa72-fcae444ad581" providerId="ADAL" clId="{894C9823-17E3-4B9D-BD6E-8CDEBB31D80D}" dt="2021-05-28T15:42:12.146" v="6986" actId="478"/>
          <ac:picMkLst>
            <pc:docMk/>
            <pc:sldMk cId="4269512724" sldId="276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6-03T16:14:34.810" v="23204" actId="20577"/>
        <pc:sldMkLst>
          <pc:docMk/>
          <pc:sldMk cId="2098924661" sldId="277"/>
        </pc:sldMkLst>
        <pc:spChg chg="mod">
          <ac:chgData name="JULIO IVAN MONTERO DIAZ" userId="03c28a6d-f496-4258-aa72-fcae444ad581" providerId="ADAL" clId="{894C9823-17E3-4B9D-BD6E-8CDEBB31D80D}" dt="2021-06-03T16:14:34.810" v="23204" actId="20577"/>
          <ac:spMkLst>
            <pc:docMk/>
            <pc:sldMk cId="2098924661" sldId="277"/>
            <ac:spMk id="4" creationId="{A9014E47-4A7A-4052-89D7-4593C76C925D}"/>
          </ac:spMkLst>
        </pc:spChg>
        <pc:spChg chg="add mod">
          <ac:chgData name="JULIO IVAN MONTERO DIAZ" userId="03c28a6d-f496-4258-aa72-fcae444ad581" providerId="ADAL" clId="{894C9823-17E3-4B9D-BD6E-8CDEBB31D80D}" dt="2021-05-28T16:14:02.551" v="8168" actId="1076"/>
          <ac:spMkLst>
            <pc:docMk/>
            <pc:sldMk cId="2098924661" sldId="277"/>
            <ac:spMk id="11" creationId="{1DC69CC5-AA08-4B5A-836F-ECA4FB231B07}"/>
          </ac:spMkLst>
        </pc:spChg>
        <pc:picChg chg="del mod modCrop">
          <ac:chgData name="JULIO IVAN MONTERO DIAZ" userId="03c28a6d-f496-4258-aa72-fcae444ad581" providerId="ADAL" clId="{894C9823-17E3-4B9D-BD6E-8CDEBB31D80D}" dt="2021-05-28T16:05:13.231" v="7522" actId="478"/>
          <ac:picMkLst>
            <pc:docMk/>
            <pc:sldMk cId="2098924661" sldId="277"/>
            <ac:picMk id="3" creationId="{C7F1233E-9D3D-468B-AD54-58DC1BEACDBA}"/>
          </ac:picMkLst>
        </pc:picChg>
        <pc:picChg chg="add mod modCrop">
          <ac:chgData name="JULIO IVAN MONTERO DIAZ" userId="03c28a6d-f496-4258-aa72-fcae444ad581" providerId="ADAL" clId="{894C9823-17E3-4B9D-BD6E-8CDEBB31D80D}" dt="2021-05-28T16:08:49.147" v="7616" actId="1076"/>
          <ac:picMkLst>
            <pc:docMk/>
            <pc:sldMk cId="2098924661" sldId="277"/>
            <ac:picMk id="5" creationId="{62BBCBE0-44B9-4C10-97F5-969174BA41C5}"/>
          </ac:picMkLst>
        </pc:picChg>
        <pc:picChg chg="add mod ord">
          <ac:chgData name="JULIO IVAN MONTERO DIAZ" userId="03c28a6d-f496-4258-aa72-fcae444ad581" providerId="ADAL" clId="{894C9823-17E3-4B9D-BD6E-8CDEBB31D80D}" dt="2021-05-28T16:13:53.207" v="8167" actId="1076"/>
          <ac:picMkLst>
            <pc:docMk/>
            <pc:sldMk cId="2098924661" sldId="277"/>
            <ac:picMk id="6" creationId="{00B67CC5-4480-4880-AC91-F1BA5A4618AB}"/>
          </ac:picMkLst>
        </pc:picChg>
        <pc:picChg chg="add mod modCrop">
          <ac:chgData name="JULIO IVAN MONTERO DIAZ" userId="03c28a6d-f496-4258-aa72-fcae444ad581" providerId="ADAL" clId="{894C9823-17E3-4B9D-BD6E-8CDEBB31D80D}" dt="2021-05-28T16:14:59.564" v="8170" actId="1076"/>
          <ac:picMkLst>
            <pc:docMk/>
            <pc:sldMk cId="2098924661" sldId="277"/>
            <ac:picMk id="8" creationId="{CAEB439C-2B12-4466-B6D0-B668D98A9585}"/>
          </ac:picMkLst>
        </pc:picChg>
        <pc:picChg chg="del">
          <ac:chgData name="JULIO IVAN MONTERO DIAZ" userId="03c28a6d-f496-4258-aa72-fcae444ad581" providerId="ADAL" clId="{894C9823-17E3-4B9D-BD6E-8CDEBB31D80D}" dt="2021-05-28T15:54:25.311" v="7060" actId="478"/>
          <ac:picMkLst>
            <pc:docMk/>
            <pc:sldMk cId="2098924661" sldId="277"/>
            <ac:picMk id="78" creationId="{00000000-0000-0000-0000-000000000000}"/>
          </ac:picMkLst>
        </pc:picChg>
      </pc:sldChg>
      <pc:sldChg chg="modSp add del mod">
        <pc:chgData name="JULIO IVAN MONTERO DIAZ" userId="03c28a6d-f496-4258-aa72-fcae444ad581" providerId="ADAL" clId="{894C9823-17E3-4B9D-BD6E-8CDEBB31D80D}" dt="2021-05-28T18:54:41.672" v="11950" actId="2696"/>
        <pc:sldMkLst>
          <pc:docMk/>
          <pc:sldMk cId="4201752899" sldId="299"/>
        </pc:sldMkLst>
        <pc:spChg chg="mod">
          <ac:chgData name="JULIO IVAN MONTERO DIAZ" userId="03c28a6d-f496-4258-aa72-fcae444ad581" providerId="ADAL" clId="{894C9823-17E3-4B9D-BD6E-8CDEBB31D80D}" dt="2021-05-28T18:52:35.993" v="11850" actId="14100"/>
          <ac:spMkLst>
            <pc:docMk/>
            <pc:sldMk cId="4201752899" sldId="299"/>
            <ac:spMk id="2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28T18:52:05.631" v="11846" actId="27636"/>
          <ac:spMkLst>
            <pc:docMk/>
            <pc:sldMk cId="4201752899" sldId="299"/>
            <ac:spMk id="3" creationId="{00000000-0000-0000-0000-000000000000}"/>
          </ac:spMkLst>
        </pc:spChg>
      </pc:sldChg>
      <pc:sldChg chg="addSp delSp modSp add del mod">
        <pc:chgData name="JULIO IVAN MONTERO DIAZ" userId="03c28a6d-f496-4258-aa72-fcae444ad581" providerId="ADAL" clId="{894C9823-17E3-4B9D-BD6E-8CDEBB31D80D}" dt="2021-05-31T15:43:24.782" v="12086" actId="2696"/>
        <pc:sldMkLst>
          <pc:docMk/>
          <pc:sldMk cId="1251168235" sldId="300"/>
        </pc:sldMkLst>
        <pc:spChg chg="mod">
          <ac:chgData name="JULIO IVAN MONTERO DIAZ" userId="03c28a6d-f496-4258-aa72-fcae444ad581" providerId="ADAL" clId="{894C9823-17E3-4B9D-BD6E-8CDEBB31D80D}" dt="2021-05-31T15:42:21.157" v="12067" actId="14100"/>
          <ac:spMkLst>
            <pc:docMk/>
            <pc:sldMk cId="1251168235" sldId="300"/>
            <ac:spMk id="2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5:42:42.806" v="12071" actId="27636"/>
          <ac:spMkLst>
            <pc:docMk/>
            <pc:sldMk cId="1251168235" sldId="300"/>
            <ac:spMk id="3" creationId="{00000000-0000-0000-0000-000000000000}"/>
          </ac:spMkLst>
        </pc:spChg>
        <pc:picChg chg="add del mod">
          <ac:chgData name="JULIO IVAN MONTERO DIAZ" userId="03c28a6d-f496-4258-aa72-fcae444ad581" providerId="ADAL" clId="{894C9823-17E3-4B9D-BD6E-8CDEBB31D80D}" dt="2021-05-31T15:40:07.791" v="12058"/>
          <ac:picMkLst>
            <pc:docMk/>
            <pc:sldMk cId="1251168235" sldId="300"/>
            <ac:picMk id="4" creationId="{198FF166-84F5-4A90-B60C-BC3273826E1A}"/>
          </ac:picMkLst>
        </pc:picChg>
      </pc:sldChg>
      <pc:sldChg chg="addSp delSp modSp add del mod">
        <pc:chgData name="JULIO IVAN MONTERO DIAZ" userId="03c28a6d-f496-4258-aa72-fcae444ad581" providerId="ADAL" clId="{894C9823-17E3-4B9D-BD6E-8CDEBB31D80D}" dt="2021-06-03T16:56:08.500" v="23752" actId="2696"/>
        <pc:sldMkLst>
          <pc:docMk/>
          <pc:sldMk cId="1904347097" sldId="301"/>
        </pc:sldMkLst>
        <pc:spChg chg="del">
          <ac:chgData name="JULIO IVAN MONTERO DIAZ" userId="03c28a6d-f496-4258-aa72-fcae444ad581" providerId="ADAL" clId="{894C9823-17E3-4B9D-BD6E-8CDEBB31D80D}" dt="2021-05-28T18:54:50.430" v="11951" actId="478"/>
          <ac:spMkLst>
            <pc:docMk/>
            <pc:sldMk cId="1904347097" sldId="301"/>
            <ac:spMk id="2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28T18:57:05.260" v="12045" actId="20577"/>
          <ac:spMkLst>
            <pc:docMk/>
            <pc:sldMk cId="1904347097" sldId="301"/>
            <ac:spMk id="4" creationId="{00000000-0000-0000-0000-000000000000}"/>
          </ac:spMkLst>
        </pc:spChg>
        <pc:spChg chg="add del mod">
          <ac:chgData name="JULIO IVAN MONTERO DIAZ" userId="03c28a6d-f496-4258-aa72-fcae444ad581" providerId="ADAL" clId="{894C9823-17E3-4B9D-BD6E-8CDEBB31D80D}" dt="2021-05-28T18:54:51.769" v="11952" actId="478"/>
          <ac:spMkLst>
            <pc:docMk/>
            <pc:sldMk cId="1904347097" sldId="301"/>
            <ac:spMk id="5" creationId="{904954DA-8C52-44FD-AD43-D19668EB4F97}"/>
          </ac:spMkLst>
        </pc:spChg>
        <pc:spChg chg="add mod">
          <ac:chgData name="JULIO IVAN MONTERO DIAZ" userId="03c28a6d-f496-4258-aa72-fcae444ad581" providerId="ADAL" clId="{894C9823-17E3-4B9D-BD6E-8CDEBB31D80D}" dt="2021-05-31T19:28:01.684" v="21835" actId="20577"/>
          <ac:spMkLst>
            <pc:docMk/>
            <pc:sldMk cId="1904347097" sldId="301"/>
            <ac:spMk id="6" creationId="{800D6C6E-4385-450E-AF49-D852EDE18E63}"/>
          </ac:spMkLst>
        </pc:spChg>
        <pc:picChg chg="add mod modCrop">
          <ac:chgData name="JULIO IVAN MONTERO DIAZ" userId="03c28a6d-f496-4258-aa72-fcae444ad581" providerId="ADAL" clId="{894C9823-17E3-4B9D-BD6E-8CDEBB31D80D}" dt="2021-05-31T15:41:41.502" v="12065" actId="14100"/>
          <ac:picMkLst>
            <pc:docMk/>
            <pc:sldMk cId="1904347097" sldId="301"/>
            <ac:picMk id="3" creationId="{6B78585E-2FF5-44E5-BE4F-3E3BF620D062}"/>
          </ac:picMkLst>
        </pc:picChg>
        <pc:picChg chg="add mod ord">
          <ac:chgData name="JULIO IVAN MONTERO DIAZ" userId="03c28a6d-f496-4258-aa72-fcae444ad581" providerId="ADAL" clId="{894C9823-17E3-4B9D-BD6E-8CDEBB31D80D}" dt="2021-05-31T19:22:14.043" v="21773" actId="167"/>
          <ac:picMkLst>
            <pc:docMk/>
            <pc:sldMk cId="1904347097" sldId="301"/>
            <ac:picMk id="5" creationId="{21F11093-5502-4A89-BE36-995CC08F607D}"/>
          </ac:picMkLst>
        </pc:picChg>
      </pc:sldChg>
      <pc:sldChg chg="addSp delSp modSp add del mod">
        <pc:chgData name="JULIO IVAN MONTERO DIAZ" userId="03c28a6d-f496-4258-aa72-fcae444ad581" providerId="ADAL" clId="{894C9823-17E3-4B9D-BD6E-8CDEBB31D80D}" dt="2021-05-31T15:46:12.168" v="12103" actId="2696"/>
        <pc:sldMkLst>
          <pc:docMk/>
          <pc:sldMk cId="1723199275" sldId="302"/>
        </pc:sldMkLst>
        <pc:spChg chg="mod">
          <ac:chgData name="JULIO IVAN MONTERO DIAZ" userId="03c28a6d-f496-4258-aa72-fcae444ad581" providerId="ADAL" clId="{894C9823-17E3-4B9D-BD6E-8CDEBB31D80D}" dt="2021-05-31T15:43:44.834" v="12087" actId="21"/>
          <ac:spMkLst>
            <pc:docMk/>
            <pc:sldMk cId="1723199275" sldId="302"/>
            <ac:spMk id="4" creationId="{00000000-0000-0000-0000-000000000000}"/>
          </ac:spMkLst>
        </pc:spChg>
        <pc:picChg chg="add del mod">
          <ac:chgData name="JULIO IVAN MONTERO DIAZ" userId="03c28a6d-f496-4258-aa72-fcae444ad581" providerId="ADAL" clId="{894C9823-17E3-4B9D-BD6E-8CDEBB31D80D}" dt="2021-05-31T15:40:05.404" v="12056"/>
          <ac:picMkLst>
            <pc:docMk/>
            <pc:sldMk cId="1723199275" sldId="302"/>
            <ac:picMk id="5" creationId="{3236664B-26CF-40A9-A95C-A152453311C9}"/>
          </ac:picMkLst>
        </pc:picChg>
      </pc:sldChg>
      <pc:sldChg chg="addSp delSp modSp add del">
        <pc:chgData name="JULIO IVAN MONTERO DIAZ" userId="03c28a6d-f496-4258-aa72-fcae444ad581" providerId="ADAL" clId="{894C9823-17E3-4B9D-BD6E-8CDEBB31D80D}" dt="2021-05-31T15:50:34.262" v="12173" actId="2696"/>
        <pc:sldMkLst>
          <pc:docMk/>
          <pc:sldMk cId="1865629193" sldId="313"/>
        </pc:sldMkLst>
        <pc:picChg chg="add del mod">
          <ac:chgData name="JULIO IVAN MONTERO DIAZ" userId="03c28a6d-f496-4258-aa72-fcae444ad581" providerId="ADAL" clId="{894C9823-17E3-4B9D-BD6E-8CDEBB31D80D}" dt="2021-05-31T15:40:06.015" v="12057"/>
          <ac:picMkLst>
            <pc:docMk/>
            <pc:sldMk cId="1865629193" sldId="313"/>
            <ac:picMk id="5" creationId="{457DCEFC-1A20-45EE-98CB-CFC0F85A25B6}"/>
          </ac:picMkLst>
        </pc:picChg>
      </pc:sldChg>
      <pc:sldChg chg="add del">
        <pc:chgData name="JULIO IVAN MONTERO DIAZ" userId="03c28a6d-f496-4258-aa72-fcae444ad581" providerId="ADAL" clId="{894C9823-17E3-4B9D-BD6E-8CDEBB31D80D}" dt="2021-05-31T15:54:39.044" v="12213" actId="2696"/>
        <pc:sldMkLst>
          <pc:docMk/>
          <pc:sldMk cId="1210449396" sldId="316"/>
        </pc:sldMkLst>
      </pc:sldChg>
      <pc:sldChg chg="add del">
        <pc:chgData name="JULIO IVAN MONTERO DIAZ" userId="03c28a6d-f496-4258-aa72-fcae444ad581" providerId="ADAL" clId="{894C9823-17E3-4B9D-BD6E-8CDEBB31D80D}" dt="2021-05-31T15:54:41.298" v="12214" actId="2696"/>
        <pc:sldMkLst>
          <pc:docMk/>
          <pc:sldMk cId="1957942811" sldId="317"/>
        </pc:sldMkLst>
      </pc:sldChg>
      <pc:sldChg chg="add del">
        <pc:chgData name="JULIO IVAN MONTERO DIAZ" userId="03c28a6d-f496-4258-aa72-fcae444ad581" providerId="ADAL" clId="{894C9823-17E3-4B9D-BD6E-8CDEBB31D80D}" dt="2021-05-31T15:50:45.256" v="12174" actId="2696"/>
        <pc:sldMkLst>
          <pc:docMk/>
          <pc:sldMk cId="3283610028" sldId="318"/>
        </pc:sldMkLst>
      </pc:sldChg>
      <pc:sldChg chg="add del">
        <pc:chgData name="JULIO IVAN MONTERO DIAZ" userId="03c28a6d-f496-4258-aa72-fcae444ad581" providerId="ADAL" clId="{894C9823-17E3-4B9D-BD6E-8CDEBB31D80D}" dt="2021-05-31T15:52:58.404" v="12199" actId="2696"/>
        <pc:sldMkLst>
          <pc:docMk/>
          <pc:sldMk cId="2693505092" sldId="319"/>
        </pc:sldMkLst>
      </pc:sldChg>
      <pc:sldChg chg="add del">
        <pc:chgData name="JULIO IVAN MONTERO DIAZ" userId="03c28a6d-f496-4258-aa72-fcae444ad581" providerId="ADAL" clId="{894C9823-17E3-4B9D-BD6E-8CDEBB31D80D}" dt="2021-05-31T15:53:16.950" v="12201" actId="2696"/>
        <pc:sldMkLst>
          <pc:docMk/>
          <pc:sldMk cId="3060190148" sldId="320"/>
        </pc:sldMkLst>
      </pc:sldChg>
      <pc:sldChg chg="addSp delSp modSp add del mod ord">
        <pc:chgData name="JULIO IVAN MONTERO DIAZ" userId="03c28a6d-f496-4258-aa72-fcae444ad581" providerId="ADAL" clId="{894C9823-17E3-4B9D-BD6E-8CDEBB31D80D}" dt="2021-05-28T15:48:43.065" v="7006" actId="1076"/>
        <pc:sldMkLst>
          <pc:docMk/>
          <pc:sldMk cId="739759587" sldId="371"/>
        </pc:sldMkLst>
        <pc:spChg chg="add del mod">
          <ac:chgData name="JULIO IVAN MONTERO DIAZ" userId="03c28a6d-f496-4258-aa72-fcae444ad581" providerId="ADAL" clId="{894C9823-17E3-4B9D-BD6E-8CDEBB31D80D}" dt="2021-05-28T15:47:58.239" v="6997" actId="478"/>
          <ac:spMkLst>
            <pc:docMk/>
            <pc:sldMk cId="739759587" sldId="371"/>
            <ac:spMk id="3" creationId="{1C858CCF-6567-4E6D-A38E-DAD4AD4E7E71}"/>
          </ac:spMkLst>
        </pc:spChg>
        <pc:spChg chg="del">
          <ac:chgData name="JULIO IVAN MONTERO DIAZ" userId="03c28a6d-f496-4258-aa72-fcae444ad581" providerId="ADAL" clId="{894C9823-17E3-4B9D-BD6E-8CDEBB31D80D}" dt="2021-05-28T15:47:59.937" v="6998" actId="478"/>
          <ac:spMkLst>
            <pc:docMk/>
            <pc:sldMk cId="739759587" sldId="371"/>
            <ac:spMk id="4" creationId="{00000000-0000-0000-0000-000000000000}"/>
          </ac:spMkLst>
        </pc:spChg>
        <pc:spChg chg="del">
          <ac:chgData name="JULIO IVAN MONTERO DIAZ" userId="03c28a6d-f496-4258-aa72-fcae444ad581" providerId="ADAL" clId="{894C9823-17E3-4B9D-BD6E-8CDEBB31D80D}" dt="2021-05-28T15:47:55.853" v="6996" actId="478"/>
          <ac:spMkLst>
            <pc:docMk/>
            <pc:sldMk cId="739759587" sldId="371"/>
            <ac:spMk id="6" creationId="{43B9D1F3-A6C0-45AC-984A-68904B1BDAAC}"/>
          </ac:spMkLst>
        </pc:spChg>
        <pc:spChg chg="add mod">
          <ac:chgData name="JULIO IVAN MONTERO DIAZ" userId="03c28a6d-f496-4258-aa72-fcae444ad581" providerId="ADAL" clId="{894C9823-17E3-4B9D-BD6E-8CDEBB31D80D}" dt="2021-05-28T15:48:43.065" v="7006" actId="1076"/>
          <ac:spMkLst>
            <pc:docMk/>
            <pc:sldMk cId="739759587" sldId="371"/>
            <ac:spMk id="8" creationId="{B2C2F8B7-3B16-4FC6-BB1B-F9CF22E51D3D}"/>
          </ac:spMkLst>
        </pc:spChg>
        <pc:graphicFrameChg chg="del">
          <ac:chgData name="JULIO IVAN MONTERO DIAZ" userId="03c28a6d-f496-4258-aa72-fcae444ad581" providerId="ADAL" clId="{894C9823-17E3-4B9D-BD6E-8CDEBB31D80D}" dt="2021-05-28T15:48:01.977" v="6999" actId="478"/>
          <ac:graphicFrameMkLst>
            <pc:docMk/>
            <pc:sldMk cId="739759587" sldId="371"/>
            <ac:graphicFrameMk id="5" creationId="{00000000-0000-0000-0000-000000000000}"/>
          </ac:graphicFrameMkLst>
        </pc:graphicFrameChg>
        <pc:picChg chg="mod">
          <ac:chgData name="JULIO IVAN MONTERO DIAZ" userId="03c28a6d-f496-4258-aa72-fcae444ad581" providerId="ADAL" clId="{894C9823-17E3-4B9D-BD6E-8CDEBB31D80D}" dt="2021-05-28T15:48:12.119" v="7002" actId="14100"/>
          <ac:picMkLst>
            <pc:docMk/>
            <pc:sldMk cId="739759587" sldId="371"/>
            <ac:picMk id="109" creationId="{00000000-0000-0000-0000-000000000000}"/>
          </ac:picMkLst>
        </pc:picChg>
      </pc:sldChg>
      <pc:sldChg chg="addSp delSp add del mod ord">
        <pc:chgData name="JULIO IVAN MONTERO DIAZ" userId="03c28a6d-f496-4258-aa72-fcae444ad581" providerId="ADAL" clId="{894C9823-17E3-4B9D-BD6E-8CDEBB31D80D}" dt="2021-05-28T15:49:49.925" v="7020" actId="47"/>
        <pc:sldMkLst>
          <pc:docMk/>
          <pc:sldMk cId="840307710" sldId="372"/>
        </pc:sldMkLst>
        <pc:spChg chg="add del">
          <ac:chgData name="JULIO IVAN MONTERO DIAZ" userId="03c28a6d-f496-4258-aa72-fcae444ad581" providerId="ADAL" clId="{894C9823-17E3-4B9D-BD6E-8CDEBB31D80D}" dt="2021-05-28T15:49:20.860" v="7014" actId="22"/>
          <ac:spMkLst>
            <pc:docMk/>
            <pc:sldMk cId="840307710" sldId="372"/>
            <ac:spMk id="5" creationId="{A7877822-EB54-4119-AE65-E83D4CF00934}"/>
          </ac:spMkLst>
        </pc:spChg>
        <pc:spChg chg="del">
          <ac:chgData name="JULIO IVAN MONTERO DIAZ" userId="03c28a6d-f496-4258-aa72-fcae444ad581" providerId="ADAL" clId="{894C9823-17E3-4B9D-BD6E-8CDEBB31D80D}" dt="2021-05-28T15:49:01.965" v="7009" actId="478"/>
          <ac:spMkLst>
            <pc:docMk/>
            <pc:sldMk cId="840307710" sldId="372"/>
            <ac:spMk id="8" creationId="{B2C2F8B7-3B16-4FC6-BB1B-F9CF22E51D3D}"/>
          </ac:spMkLst>
        </pc:spChg>
      </pc:sldChg>
      <pc:sldChg chg="add del">
        <pc:chgData name="JULIO IVAN MONTERO DIAZ" userId="03c28a6d-f496-4258-aa72-fcae444ad581" providerId="ADAL" clId="{894C9823-17E3-4B9D-BD6E-8CDEBB31D80D}" dt="2021-05-28T15:54:43.937" v="7064"/>
        <pc:sldMkLst>
          <pc:docMk/>
          <pc:sldMk cId="3049261347" sldId="372"/>
        </pc:sldMkLst>
      </pc:sldChg>
      <pc:sldChg chg="delSp modSp add mod">
        <pc:chgData name="JULIO IVAN MONTERO DIAZ" userId="03c28a6d-f496-4258-aa72-fcae444ad581" providerId="ADAL" clId="{894C9823-17E3-4B9D-BD6E-8CDEBB31D80D}" dt="2021-06-03T16:22:21.802" v="23297" actId="20577"/>
        <pc:sldMkLst>
          <pc:docMk/>
          <pc:sldMk cId="3278532405" sldId="372"/>
        </pc:sldMkLst>
        <pc:spChg chg="del">
          <ac:chgData name="JULIO IVAN MONTERO DIAZ" userId="03c28a6d-f496-4258-aa72-fcae444ad581" providerId="ADAL" clId="{894C9823-17E3-4B9D-BD6E-8CDEBB31D80D}" dt="2021-05-28T16:15:49.125" v="8172" actId="478"/>
          <ac:spMkLst>
            <pc:docMk/>
            <pc:sldMk cId="3278532405" sldId="372"/>
            <ac:spMk id="4" creationId="{A9014E47-4A7A-4052-89D7-4593C76C925D}"/>
          </ac:spMkLst>
        </pc:spChg>
        <pc:spChg chg="mod">
          <ac:chgData name="JULIO IVAN MONTERO DIAZ" userId="03c28a6d-f496-4258-aa72-fcae444ad581" providerId="ADAL" clId="{894C9823-17E3-4B9D-BD6E-8CDEBB31D80D}" dt="2021-06-03T16:22:21.802" v="23297" actId="20577"/>
          <ac:spMkLst>
            <pc:docMk/>
            <pc:sldMk cId="3278532405" sldId="372"/>
            <ac:spMk id="11" creationId="{1DC69CC5-AA08-4B5A-836F-ECA4FB231B07}"/>
          </ac:spMkLst>
        </pc:spChg>
        <pc:spChg chg="mod">
          <ac:chgData name="JULIO IVAN MONTERO DIAZ" userId="03c28a6d-f496-4258-aa72-fcae444ad581" providerId="ADAL" clId="{894C9823-17E3-4B9D-BD6E-8CDEBB31D80D}" dt="2021-05-28T16:20:11.087" v="8295" actId="1076"/>
          <ac:spMkLst>
            <pc:docMk/>
            <pc:sldMk cId="3278532405" sldId="372"/>
            <ac:spMk id="12" creationId="{25789D8E-7A8D-47D1-BA19-7985939B9078}"/>
          </ac:spMkLst>
        </pc:spChg>
        <pc:picChg chg="del">
          <ac:chgData name="JULIO IVAN MONTERO DIAZ" userId="03c28a6d-f496-4258-aa72-fcae444ad581" providerId="ADAL" clId="{894C9823-17E3-4B9D-BD6E-8CDEBB31D80D}" dt="2021-05-28T16:16:33.640" v="8232" actId="478"/>
          <ac:picMkLst>
            <pc:docMk/>
            <pc:sldMk cId="3278532405" sldId="372"/>
            <ac:picMk id="5" creationId="{62BBCBE0-44B9-4C10-97F5-969174BA41C5}"/>
          </ac:picMkLst>
        </pc:picChg>
        <pc:picChg chg="del">
          <ac:chgData name="JULIO IVAN MONTERO DIAZ" userId="03c28a6d-f496-4258-aa72-fcae444ad581" providerId="ADAL" clId="{894C9823-17E3-4B9D-BD6E-8CDEBB31D80D}" dt="2021-05-28T16:16:34.278" v="8233" actId="478"/>
          <ac:picMkLst>
            <pc:docMk/>
            <pc:sldMk cId="3278532405" sldId="372"/>
            <ac:picMk id="8" creationId="{CAEB439C-2B12-4466-B6D0-B668D98A9585}"/>
          </ac:picMkLst>
        </pc:picChg>
      </pc:sldChg>
      <pc:sldChg chg="add del">
        <pc:chgData name="JULIO IVAN MONTERO DIAZ" userId="03c28a6d-f496-4258-aa72-fcae444ad581" providerId="ADAL" clId="{894C9823-17E3-4B9D-BD6E-8CDEBB31D80D}" dt="2021-05-28T15:54:38.131" v="7062"/>
        <pc:sldMkLst>
          <pc:docMk/>
          <pc:sldMk cId="4131070894" sldId="372"/>
        </pc:sldMkLst>
      </pc:sldChg>
      <pc:sldChg chg="addSp modSp add mod">
        <pc:chgData name="JULIO IVAN MONTERO DIAZ" userId="03c28a6d-f496-4258-aa72-fcae444ad581" providerId="ADAL" clId="{894C9823-17E3-4B9D-BD6E-8CDEBB31D80D}" dt="2021-06-04T15:07:18.433" v="24418" actId="20577"/>
        <pc:sldMkLst>
          <pc:docMk/>
          <pc:sldMk cId="781010284" sldId="373"/>
        </pc:sldMkLst>
        <pc:spChg chg="mod">
          <ac:chgData name="JULIO IVAN MONTERO DIAZ" userId="03c28a6d-f496-4258-aa72-fcae444ad581" providerId="ADAL" clId="{894C9823-17E3-4B9D-BD6E-8CDEBB31D80D}" dt="2021-06-04T15:07:18.433" v="24418" actId="20577"/>
          <ac:spMkLst>
            <pc:docMk/>
            <pc:sldMk cId="781010284" sldId="373"/>
            <ac:spMk id="11" creationId="{1DC69CC5-AA08-4B5A-836F-ECA4FB231B07}"/>
          </ac:spMkLst>
        </pc:spChg>
        <pc:picChg chg="add mod modCrop">
          <ac:chgData name="JULIO IVAN MONTERO DIAZ" userId="03c28a6d-f496-4258-aa72-fcae444ad581" providerId="ADAL" clId="{894C9823-17E3-4B9D-BD6E-8CDEBB31D80D}" dt="2021-05-28T16:56:53.457" v="11079" actId="1076"/>
          <ac:picMkLst>
            <pc:docMk/>
            <pc:sldMk cId="781010284" sldId="373"/>
            <ac:picMk id="3" creationId="{BFE86D25-3FCE-412F-BBF1-AB2E6A968B1E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5-31T19:22:03.095" v="21772" actId="20577"/>
        <pc:sldMkLst>
          <pc:docMk/>
          <pc:sldMk cId="2844590547" sldId="374"/>
        </pc:sldMkLst>
        <pc:spChg chg="add del mod">
          <ac:chgData name="JULIO IVAN MONTERO DIAZ" userId="03c28a6d-f496-4258-aa72-fcae444ad581" providerId="ADAL" clId="{894C9823-17E3-4B9D-BD6E-8CDEBB31D80D}" dt="2021-05-28T18:53:19.533" v="11854"/>
          <ac:spMkLst>
            <pc:docMk/>
            <pc:sldMk cId="2844590547" sldId="374"/>
            <ac:spMk id="9" creationId="{65882EB2-E9D1-4106-B97C-D5CD113F5D6E}"/>
          </ac:spMkLst>
        </pc:spChg>
        <pc:spChg chg="add del mod">
          <ac:chgData name="JULIO IVAN MONTERO DIAZ" userId="03c28a6d-f496-4258-aa72-fcae444ad581" providerId="ADAL" clId="{894C9823-17E3-4B9D-BD6E-8CDEBB31D80D}" dt="2021-05-28T18:53:25.983" v="11858"/>
          <ac:spMkLst>
            <pc:docMk/>
            <pc:sldMk cId="2844590547" sldId="374"/>
            <ac:spMk id="10" creationId="{D92B8916-FE8E-4C83-B3A8-0D63AE72030B}"/>
          </ac:spMkLst>
        </pc:spChg>
        <pc:spChg chg="mod">
          <ac:chgData name="JULIO IVAN MONTERO DIAZ" userId="03c28a6d-f496-4258-aa72-fcae444ad581" providerId="ADAL" clId="{894C9823-17E3-4B9D-BD6E-8CDEBB31D80D}" dt="2021-05-28T18:54:36.947" v="11949" actId="1076"/>
          <ac:spMkLst>
            <pc:docMk/>
            <pc:sldMk cId="2844590547" sldId="374"/>
            <ac:spMk id="11" creationId="{1DC69CC5-AA08-4B5A-836F-ECA4FB231B07}"/>
          </ac:spMkLst>
        </pc:spChg>
        <pc:spChg chg="mod">
          <ac:chgData name="JULIO IVAN MONTERO DIAZ" userId="03c28a6d-f496-4258-aa72-fcae444ad581" providerId="ADAL" clId="{894C9823-17E3-4B9D-BD6E-8CDEBB31D80D}" dt="2021-05-31T19:22:03.095" v="21772" actId="20577"/>
          <ac:spMkLst>
            <pc:docMk/>
            <pc:sldMk cId="2844590547" sldId="374"/>
            <ac:spMk id="12" creationId="{25789D8E-7A8D-47D1-BA19-7985939B9078}"/>
          </ac:spMkLst>
        </pc:spChg>
        <pc:picChg chg="del">
          <ac:chgData name="JULIO IVAN MONTERO DIAZ" userId="03c28a6d-f496-4258-aa72-fcae444ad581" providerId="ADAL" clId="{894C9823-17E3-4B9D-BD6E-8CDEBB31D80D}" dt="2021-05-28T18:33:15.569" v="11719" actId="478"/>
          <ac:picMkLst>
            <pc:docMk/>
            <pc:sldMk cId="2844590547" sldId="374"/>
            <ac:picMk id="3" creationId="{BFE86D25-3FCE-412F-BBF1-AB2E6A968B1E}"/>
          </ac:picMkLst>
        </pc:picChg>
        <pc:picChg chg="add del mod modCrop">
          <ac:chgData name="JULIO IVAN MONTERO DIAZ" userId="03c28a6d-f496-4258-aa72-fcae444ad581" providerId="ADAL" clId="{894C9823-17E3-4B9D-BD6E-8CDEBB31D80D}" dt="2021-05-28T18:43:17.331" v="11833" actId="478"/>
          <ac:picMkLst>
            <pc:docMk/>
            <pc:sldMk cId="2844590547" sldId="374"/>
            <ac:picMk id="4" creationId="{EF51CD44-1DE8-4EB0-B110-14B5185C0144}"/>
          </ac:picMkLst>
        </pc:picChg>
        <pc:picChg chg="add del">
          <ac:chgData name="JULIO IVAN MONTERO DIAZ" userId="03c28a6d-f496-4258-aa72-fcae444ad581" providerId="ADAL" clId="{894C9823-17E3-4B9D-BD6E-8CDEBB31D80D}" dt="2021-05-28T18:52:03.255" v="11844"/>
          <ac:picMkLst>
            <pc:docMk/>
            <pc:sldMk cId="2844590547" sldId="374"/>
            <ac:picMk id="5" creationId="{3F0F9358-7E43-44C5-8BA9-87C5882D8D80}"/>
          </ac:picMkLst>
        </pc:picChg>
      </pc:sldChg>
      <pc:sldChg chg="delSp modSp add mod">
        <pc:chgData name="JULIO IVAN MONTERO DIAZ" userId="03c28a6d-f496-4258-aa72-fcae444ad581" providerId="ADAL" clId="{894C9823-17E3-4B9D-BD6E-8CDEBB31D80D}" dt="2021-06-03T16:40:08.886" v="23569" actId="6549"/>
        <pc:sldMkLst>
          <pc:docMk/>
          <pc:sldMk cId="3703095207" sldId="375"/>
        </pc:sldMkLst>
        <pc:spChg chg="mod">
          <ac:chgData name="JULIO IVAN MONTERO DIAZ" userId="03c28a6d-f496-4258-aa72-fcae444ad581" providerId="ADAL" clId="{894C9823-17E3-4B9D-BD6E-8CDEBB31D80D}" dt="2021-06-03T16:40:08.886" v="23569" actId="6549"/>
          <ac:spMkLst>
            <pc:docMk/>
            <pc:sldMk cId="3703095207" sldId="375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28:05.431" v="21837" actId="20577"/>
          <ac:spMkLst>
            <pc:docMk/>
            <pc:sldMk cId="3703095207" sldId="375"/>
            <ac:spMk id="6" creationId="{800D6C6E-4385-450E-AF49-D852EDE18E63}"/>
          </ac:spMkLst>
        </pc:spChg>
        <pc:picChg chg="del">
          <ac:chgData name="JULIO IVAN MONTERO DIAZ" userId="03c28a6d-f496-4258-aa72-fcae444ad581" providerId="ADAL" clId="{894C9823-17E3-4B9D-BD6E-8CDEBB31D80D}" dt="2021-05-31T15:42:34.965" v="12069" actId="478"/>
          <ac:picMkLst>
            <pc:docMk/>
            <pc:sldMk cId="3703095207" sldId="375"/>
            <ac:picMk id="3" creationId="{6B78585E-2FF5-44E5-BE4F-3E3BF620D062}"/>
          </ac:picMkLst>
        </pc:picChg>
        <pc:picChg chg="mod ord">
          <ac:chgData name="JULIO IVAN MONTERO DIAZ" userId="03c28a6d-f496-4258-aa72-fcae444ad581" providerId="ADAL" clId="{894C9823-17E3-4B9D-BD6E-8CDEBB31D80D}" dt="2021-05-31T15:43:58.854" v="12092" actId="1076"/>
          <ac:picMkLst>
            <pc:docMk/>
            <pc:sldMk cId="3703095207" sldId="375"/>
            <ac:picMk id="5" creationId="{21F11093-5502-4A89-BE36-995CC08F607D}"/>
          </ac:picMkLst>
        </pc:picChg>
      </pc:sldChg>
      <pc:sldChg chg="modSp add mod addCm delCm">
        <pc:chgData name="JULIO IVAN MONTERO DIAZ" userId="03c28a6d-f496-4258-aa72-fcae444ad581" providerId="ADAL" clId="{894C9823-17E3-4B9D-BD6E-8CDEBB31D80D}" dt="2021-06-03T16:46:02.800" v="23727" actId="20577"/>
        <pc:sldMkLst>
          <pc:docMk/>
          <pc:sldMk cId="722006173" sldId="376"/>
        </pc:sldMkLst>
        <pc:spChg chg="mod">
          <ac:chgData name="JULIO IVAN MONTERO DIAZ" userId="03c28a6d-f496-4258-aa72-fcae444ad581" providerId="ADAL" clId="{894C9823-17E3-4B9D-BD6E-8CDEBB31D80D}" dt="2021-06-03T16:46:02.800" v="23727" actId="20577"/>
          <ac:spMkLst>
            <pc:docMk/>
            <pc:sldMk cId="722006173" sldId="376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28:11.070" v="21839" actId="20577"/>
          <ac:spMkLst>
            <pc:docMk/>
            <pc:sldMk cId="722006173" sldId="376"/>
            <ac:spMk id="6" creationId="{800D6C6E-4385-450E-AF49-D852EDE18E63}"/>
          </ac:spMkLst>
        </pc:spChg>
      </pc:sldChg>
      <pc:sldChg chg="modSp add mod">
        <pc:chgData name="JULIO IVAN MONTERO DIAZ" userId="03c28a6d-f496-4258-aa72-fcae444ad581" providerId="ADAL" clId="{894C9823-17E3-4B9D-BD6E-8CDEBB31D80D}" dt="2021-06-03T16:47:12.782" v="23751" actId="20577"/>
        <pc:sldMkLst>
          <pc:docMk/>
          <pc:sldMk cId="3532659817" sldId="377"/>
        </pc:sldMkLst>
        <pc:spChg chg="mod">
          <ac:chgData name="JULIO IVAN MONTERO DIAZ" userId="03c28a6d-f496-4258-aa72-fcae444ad581" providerId="ADAL" clId="{894C9823-17E3-4B9D-BD6E-8CDEBB31D80D}" dt="2021-06-03T16:47:12.782" v="23751" actId="20577"/>
          <ac:spMkLst>
            <pc:docMk/>
            <pc:sldMk cId="3532659817" sldId="377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28:22.393" v="21842" actId="20577"/>
          <ac:spMkLst>
            <pc:docMk/>
            <pc:sldMk cId="3532659817" sldId="377"/>
            <ac:spMk id="6" creationId="{800D6C6E-4385-450E-AF49-D852EDE18E63}"/>
          </ac:spMkLst>
        </pc:spChg>
      </pc:sldChg>
      <pc:sldChg chg="modSp add mod">
        <pc:chgData name="JULIO IVAN MONTERO DIAZ" userId="03c28a6d-f496-4258-aa72-fcae444ad581" providerId="ADAL" clId="{894C9823-17E3-4B9D-BD6E-8CDEBB31D80D}" dt="2021-06-03T16:58:21.062" v="23824" actId="20577"/>
        <pc:sldMkLst>
          <pc:docMk/>
          <pc:sldMk cId="2974898399" sldId="378"/>
        </pc:sldMkLst>
        <pc:spChg chg="mod">
          <ac:chgData name="JULIO IVAN MONTERO DIAZ" userId="03c28a6d-f496-4258-aa72-fcae444ad581" providerId="ADAL" clId="{894C9823-17E3-4B9D-BD6E-8CDEBB31D80D}" dt="2021-06-03T16:58:21.062" v="23824" actId="20577"/>
          <ac:spMkLst>
            <pc:docMk/>
            <pc:sldMk cId="2974898399" sldId="378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28:28.245" v="21845" actId="20577"/>
          <ac:spMkLst>
            <pc:docMk/>
            <pc:sldMk cId="2974898399" sldId="378"/>
            <ac:spMk id="6" creationId="{800D6C6E-4385-450E-AF49-D852EDE18E63}"/>
          </ac:spMkLst>
        </pc:spChg>
      </pc:sldChg>
      <pc:sldChg chg="modSp add mod">
        <pc:chgData name="JULIO IVAN MONTERO DIAZ" userId="03c28a6d-f496-4258-aa72-fcae444ad581" providerId="ADAL" clId="{894C9823-17E3-4B9D-BD6E-8CDEBB31D80D}" dt="2021-06-03T17:06:34.987" v="24037" actId="20577"/>
        <pc:sldMkLst>
          <pc:docMk/>
          <pc:sldMk cId="763052261" sldId="379"/>
        </pc:sldMkLst>
        <pc:spChg chg="mod">
          <ac:chgData name="JULIO IVAN MONTERO DIAZ" userId="03c28a6d-f496-4258-aa72-fcae444ad581" providerId="ADAL" clId="{894C9823-17E3-4B9D-BD6E-8CDEBB31D80D}" dt="2021-06-03T17:06:34.987" v="24037" actId="20577"/>
          <ac:spMkLst>
            <pc:docMk/>
            <pc:sldMk cId="763052261" sldId="379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28:33.700" v="21848" actId="20577"/>
          <ac:spMkLst>
            <pc:docMk/>
            <pc:sldMk cId="763052261" sldId="379"/>
            <ac:spMk id="6" creationId="{800D6C6E-4385-450E-AF49-D852EDE18E63}"/>
          </ac:spMkLst>
        </pc:spChg>
      </pc:sldChg>
      <pc:sldChg chg="modSp add mod">
        <pc:chgData name="JULIO IVAN MONTERO DIAZ" userId="03c28a6d-f496-4258-aa72-fcae444ad581" providerId="ADAL" clId="{894C9823-17E3-4B9D-BD6E-8CDEBB31D80D}" dt="2021-06-03T17:07:52.831" v="24053" actId="20577"/>
        <pc:sldMkLst>
          <pc:docMk/>
          <pc:sldMk cId="266795253" sldId="380"/>
        </pc:sldMkLst>
        <pc:spChg chg="mod">
          <ac:chgData name="JULIO IVAN MONTERO DIAZ" userId="03c28a6d-f496-4258-aa72-fcae444ad581" providerId="ADAL" clId="{894C9823-17E3-4B9D-BD6E-8CDEBB31D80D}" dt="2021-06-03T17:07:52.831" v="24053" actId="20577"/>
          <ac:spMkLst>
            <pc:docMk/>
            <pc:sldMk cId="266795253" sldId="380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6-03T13:22:15.848" v="22640" actId="1076"/>
          <ac:spMkLst>
            <pc:docMk/>
            <pc:sldMk cId="266795253" sldId="380"/>
            <ac:spMk id="6" creationId="{800D6C6E-4385-450E-AF49-D852EDE18E63}"/>
          </ac:spMkLst>
        </pc:spChg>
      </pc:sldChg>
      <pc:sldChg chg="modSp add mod">
        <pc:chgData name="JULIO IVAN MONTERO DIAZ" userId="03c28a6d-f496-4258-aa72-fcae444ad581" providerId="ADAL" clId="{894C9823-17E3-4B9D-BD6E-8CDEBB31D80D}" dt="2021-06-03T18:51:22.990" v="24277" actId="20577"/>
        <pc:sldMkLst>
          <pc:docMk/>
          <pc:sldMk cId="2418676375" sldId="381"/>
        </pc:sldMkLst>
        <pc:spChg chg="mod">
          <ac:chgData name="JULIO IVAN MONTERO DIAZ" userId="03c28a6d-f496-4258-aa72-fcae444ad581" providerId="ADAL" clId="{894C9823-17E3-4B9D-BD6E-8CDEBB31D80D}" dt="2021-06-03T18:51:22.990" v="24277" actId="20577"/>
          <ac:spMkLst>
            <pc:docMk/>
            <pc:sldMk cId="2418676375" sldId="381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28:44.968" v="21855" actId="20577"/>
          <ac:spMkLst>
            <pc:docMk/>
            <pc:sldMk cId="2418676375" sldId="381"/>
            <ac:spMk id="6" creationId="{800D6C6E-4385-450E-AF49-D852EDE18E63}"/>
          </ac:spMkLst>
        </pc:spChg>
      </pc:sldChg>
      <pc:sldChg chg="addSp modSp add mod">
        <pc:chgData name="JULIO IVAN MONTERO DIAZ" userId="03c28a6d-f496-4258-aa72-fcae444ad581" providerId="ADAL" clId="{894C9823-17E3-4B9D-BD6E-8CDEBB31D80D}" dt="2021-06-03T18:58:26.382" v="24365" actId="14100"/>
        <pc:sldMkLst>
          <pc:docMk/>
          <pc:sldMk cId="3614711688" sldId="382"/>
        </pc:sldMkLst>
        <pc:spChg chg="mod">
          <ac:chgData name="JULIO IVAN MONTERO DIAZ" userId="03c28a6d-f496-4258-aa72-fcae444ad581" providerId="ADAL" clId="{894C9823-17E3-4B9D-BD6E-8CDEBB31D80D}" dt="2021-06-03T18:58:18.719" v="24362" actId="6549"/>
          <ac:spMkLst>
            <pc:docMk/>
            <pc:sldMk cId="3614711688" sldId="382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50:56.939" v="21881" actId="20577"/>
          <ac:spMkLst>
            <pc:docMk/>
            <pc:sldMk cId="3614711688" sldId="382"/>
            <ac:spMk id="6" creationId="{800D6C6E-4385-450E-AF49-D852EDE18E63}"/>
          </ac:spMkLst>
        </pc:spChg>
        <pc:picChg chg="add mod modCrop">
          <ac:chgData name="JULIO IVAN MONTERO DIAZ" userId="03c28a6d-f496-4258-aa72-fcae444ad581" providerId="ADAL" clId="{894C9823-17E3-4B9D-BD6E-8CDEBB31D80D}" dt="2021-06-03T18:58:26.382" v="24365" actId="14100"/>
          <ac:picMkLst>
            <pc:docMk/>
            <pc:sldMk cId="3614711688" sldId="382"/>
            <ac:picMk id="3" creationId="{C85D7B9F-7CED-4A53-A998-5489EB6C4AB9}"/>
          </ac:picMkLst>
        </pc:picChg>
        <pc:picChg chg="mod">
          <ac:chgData name="JULIO IVAN MONTERO DIAZ" userId="03c28a6d-f496-4258-aa72-fcae444ad581" providerId="ADAL" clId="{894C9823-17E3-4B9D-BD6E-8CDEBB31D80D}" dt="2021-05-31T18:59:09.138" v="20588" actId="1076"/>
          <ac:picMkLst>
            <pc:docMk/>
            <pc:sldMk cId="3614711688" sldId="382"/>
            <ac:picMk id="5" creationId="{21F11093-5502-4A89-BE36-995CC08F607D}"/>
          </ac:picMkLst>
        </pc:picChg>
      </pc:sldChg>
      <pc:sldChg chg="delSp modSp add del mod">
        <pc:chgData name="JULIO IVAN MONTERO DIAZ" userId="03c28a6d-f496-4258-aa72-fcae444ad581" providerId="ADAL" clId="{894C9823-17E3-4B9D-BD6E-8CDEBB31D80D}" dt="2021-06-03T13:25:32.451" v="22644" actId="2696"/>
        <pc:sldMkLst>
          <pc:docMk/>
          <pc:sldMk cId="317674630" sldId="383"/>
        </pc:sldMkLst>
        <pc:spChg chg="mod">
          <ac:chgData name="JULIO IVAN MONTERO DIAZ" userId="03c28a6d-f496-4258-aa72-fcae444ad581" providerId="ADAL" clId="{894C9823-17E3-4B9D-BD6E-8CDEBB31D80D}" dt="2021-05-31T19:06:47.249" v="20809" actId="13926"/>
          <ac:spMkLst>
            <pc:docMk/>
            <pc:sldMk cId="317674630" sldId="383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19:28:53.874" v="21859" actId="20577"/>
          <ac:spMkLst>
            <pc:docMk/>
            <pc:sldMk cId="317674630" sldId="383"/>
            <ac:spMk id="6" creationId="{800D6C6E-4385-450E-AF49-D852EDE18E63}"/>
          </ac:spMkLst>
        </pc:spChg>
        <pc:picChg chg="del">
          <ac:chgData name="JULIO IVAN MONTERO DIAZ" userId="03c28a6d-f496-4258-aa72-fcae444ad581" providerId="ADAL" clId="{894C9823-17E3-4B9D-BD6E-8CDEBB31D80D}" dt="2021-05-31T19:01:23.643" v="20708" actId="478"/>
          <ac:picMkLst>
            <pc:docMk/>
            <pc:sldMk cId="317674630" sldId="383"/>
            <ac:picMk id="3" creationId="{C85D7B9F-7CED-4A53-A998-5489EB6C4AB9}"/>
          </ac:picMkLst>
        </pc:picChg>
      </pc:sldChg>
      <pc:sldChg chg="addSp delSp modSp add mod">
        <pc:chgData name="JULIO IVAN MONTERO DIAZ" userId="03c28a6d-f496-4258-aa72-fcae444ad581" providerId="ADAL" clId="{894C9823-17E3-4B9D-BD6E-8CDEBB31D80D}" dt="2021-06-03T16:35:08.053" v="23531" actId="20577"/>
        <pc:sldMkLst>
          <pc:docMk/>
          <pc:sldMk cId="1197866873" sldId="384"/>
        </pc:sldMkLst>
        <pc:spChg chg="add del">
          <ac:chgData name="JULIO IVAN MONTERO DIAZ" userId="03c28a6d-f496-4258-aa72-fcae444ad581" providerId="ADAL" clId="{894C9823-17E3-4B9D-BD6E-8CDEBB31D80D}" dt="2021-05-31T19:20:08.586" v="21721" actId="22"/>
          <ac:spMkLst>
            <pc:docMk/>
            <pc:sldMk cId="1197866873" sldId="384"/>
            <ac:spMk id="7" creationId="{D5627856-AA4D-45AB-BDB9-59BA64CE25D6}"/>
          </ac:spMkLst>
        </pc:spChg>
        <pc:spChg chg="add del mod">
          <ac:chgData name="JULIO IVAN MONTERO DIAZ" userId="03c28a6d-f496-4258-aa72-fcae444ad581" providerId="ADAL" clId="{894C9823-17E3-4B9D-BD6E-8CDEBB31D80D}" dt="2021-06-03T16:35:08.053" v="23531" actId="20577"/>
          <ac:spMkLst>
            <pc:docMk/>
            <pc:sldMk cId="1197866873" sldId="384"/>
            <ac:spMk id="11" creationId="{1DC69CC5-AA08-4B5A-836F-ECA4FB231B07}"/>
          </ac:spMkLst>
        </pc:spChg>
        <pc:spChg chg="mod">
          <ac:chgData name="JULIO IVAN MONTERO DIAZ" userId="03c28a6d-f496-4258-aa72-fcae444ad581" providerId="ADAL" clId="{894C9823-17E3-4B9D-BD6E-8CDEBB31D80D}" dt="2021-06-03T16:31:01.976" v="23497" actId="20577"/>
          <ac:spMkLst>
            <pc:docMk/>
            <pc:sldMk cId="1197866873" sldId="384"/>
            <ac:spMk id="12" creationId="{25789D8E-7A8D-47D1-BA19-7985939B9078}"/>
          </ac:spMkLst>
        </pc:spChg>
        <pc:picChg chg="add del">
          <ac:chgData name="JULIO IVAN MONTERO DIAZ" userId="03c28a6d-f496-4258-aa72-fcae444ad581" providerId="ADAL" clId="{894C9823-17E3-4B9D-BD6E-8CDEBB31D80D}" dt="2021-05-31T19:19:45.918" v="21719" actId="478"/>
          <ac:picMkLst>
            <pc:docMk/>
            <pc:sldMk cId="1197866873" sldId="384"/>
            <ac:picMk id="3" creationId="{BFE86D25-3FCE-412F-BBF1-AB2E6A968B1E}"/>
          </ac:picMkLst>
        </pc:picChg>
      </pc:sldChg>
      <pc:sldChg chg="delSp modSp add mod">
        <pc:chgData name="JULIO IVAN MONTERO DIAZ" userId="03c28a6d-f496-4258-aa72-fcae444ad581" providerId="ADAL" clId="{894C9823-17E3-4B9D-BD6E-8CDEBB31D80D}" dt="2021-05-31T20:05:43.349" v="22619" actId="1076"/>
        <pc:sldMkLst>
          <pc:docMk/>
          <pc:sldMk cId="2011662192" sldId="385"/>
        </pc:sldMkLst>
        <pc:spChg chg="mod">
          <ac:chgData name="JULIO IVAN MONTERO DIAZ" userId="03c28a6d-f496-4258-aa72-fcae444ad581" providerId="ADAL" clId="{894C9823-17E3-4B9D-BD6E-8CDEBB31D80D}" dt="2021-05-31T20:05:43.349" v="22619" actId="1076"/>
          <ac:spMkLst>
            <pc:docMk/>
            <pc:sldMk cId="2011662192" sldId="385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5-31T20:05:35.869" v="22617" actId="1076"/>
          <ac:spMkLst>
            <pc:docMk/>
            <pc:sldMk cId="2011662192" sldId="385"/>
            <ac:spMk id="6" creationId="{800D6C6E-4385-450E-AF49-D852EDE18E63}"/>
          </ac:spMkLst>
        </pc:spChg>
        <pc:picChg chg="del">
          <ac:chgData name="JULIO IVAN MONTERO DIAZ" userId="03c28a6d-f496-4258-aa72-fcae444ad581" providerId="ADAL" clId="{894C9823-17E3-4B9D-BD6E-8CDEBB31D80D}" dt="2021-05-31T19:51:09.528" v="21883" actId="478"/>
          <ac:picMkLst>
            <pc:docMk/>
            <pc:sldMk cId="2011662192" sldId="385"/>
            <ac:picMk id="3" creationId="{C85D7B9F-7CED-4A53-A998-5489EB6C4AB9}"/>
          </ac:picMkLst>
        </pc:picChg>
      </pc:sldChg>
      <pc:sldChg chg="addSp modSp add mod">
        <pc:chgData name="JULIO IVAN MONTERO DIAZ" userId="03c28a6d-f496-4258-aa72-fcae444ad581" providerId="ADAL" clId="{894C9823-17E3-4B9D-BD6E-8CDEBB31D80D}" dt="2021-06-03T15:24:28.945" v="22968" actId="14100"/>
        <pc:sldMkLst>
          <pc:docMk/>
          <pc:sldMk cId="2556568385" sldId="386"/>
        </pc:sldMkLst>
        <pc:spChg chg="mod">
          <ac:chgData name="JULIO IVAN MONTERO DIAZ" userId="03c28a6d-f496-4258-aa72-fcae444ad581" providerId="ADAL" clId="{894C9823-17E3-4B9D-BD6E-8CDEBB31D80D}" dt="2021-06-03T15:23:31.993" v="22952" actId="6549"/>
          <ac:spMkLst>
            <pc:docMk/>
            <pc:sldMk cId="2556568385" sldId="386"/>
            <ac:spMk id="4" creationId="{00000000-0000-0000-0000-000000000000}"/>
          </ac:spMkLst>
        </pc:spChg>
        <pc:spChg chg="mod">
          <ac:chgData name="JULIO IVAN MONTERO DIAZ" userId="03c28a6d-f496-4258-aa72-fcae444ad581" providerId="ADAL" clId="{894C9823-17E3-4B9D-BD6E-8CDEBB31D80D}" dt="2021-06-03T15:21:09.636" v="22739" actId="20577"/>
          <ac:spMkLst>
            <pc:docMk/>
            <pc:sldMk cId="2556568385" sldId="386"/>
            <ac:spMk id="6" creationId="{800D6C6E-4385-450E-AF49-D852EDE18E63}"/>
          </ac:spMkLst>
        </pc:spChg>
        <pc:picChg chg="add mod modCrop">
          <ac:chgData name="JULIO IVAN MONTERO DIAZ" userId="03c28a6d-f496-4258-aa72-fcae444ad581" providerId="ADAL" clId="{894C9823-17E3-4B9D-BD6E-8CDEBB31D80D}" dt="2021-06-03T15:24:28.945" v="22968" actId="14100"/>
          <ac:picMkLst>
            <pc:docMk/>
            <pc:sldMk cId="2556568385" sldId="386"/>
            <ac:picMk id="3" creationId="{BC48C16E-0B5C-483C-BDD3-21BF6E8660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62568" y="685800"/>
            <a:ext cx="553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4902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ctrTitle"/>
          </p:nvPr>
        </p:nvSpPr>
        <p:spPr>
          <a:xfrm>
            <a:off x="1336125" y="3516049"/>
            <a:ext cx="36524099" cy="9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subTitle" idx="1"/>
          </p:nvPr>
        </p:nvSpPr>
        <p:spPr>
          <a:xfrm>
            <a:off x="1336089" y="13383369"/>
            <a:ext cx="36524099" cy="3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1336089" y="2101507"/>
            <a:ext cx="36524099" cy="27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1336089" y="5442243"/>
            <a:ext cx="17144101" cy="16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793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900"/>
              <a:buChar char="●"/>
              <a:defRPr sz="8900"/>
            </a:lvl1pPr>
            <a:lvl2pPr marL="914400" lvl="1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2pPr>
            <a:lvl3pPr marL="1371600" lvl="2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3pPr>
            <a:lvl4pPr marL="1828800" lvl="3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4pPr>
            <a:lvl5pPr marL="2286000" lvl="4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5pPr>
            <a:lvl6pPr marL="2743200" lvl="5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6pPr>
            <a:lvl7pPr marL="3200400" lvl="6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7pPr>
            <a:lvl8pPr marL="3657600" lvl="7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8pPr>
            <a:lvl9pPr marL="4114800" lvl="8" indent="-71120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7600"/>
              <a:buChar char="■"/>
              <a:defRPr sz="7600"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2"/>
          </p:nvPr>
        </p:nvSpPr>
        <p:spPr>
          <a:xfrm>
            <a:off x="20713881" y="5442243"/>
            <a:ext cx="17144101" cy="16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793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900"/>
              <a:buChar char="●"/>
              <a:defRPr sz="8900"/>
            </a:lvl1pPr>
            <a:lvl2pPr marL="914400" lvl="1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2pPr>
            <a:lvl3pPr marL="1371600" lvl="2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3pPr>
            <a:lvl4pPr marL="1828800" lvl="3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4pPr>
            <a:lvl5pPr marL="2286000" lvl="4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5pPr>
            <a:lvl6pPr marL="2743200" lvl="5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6pPr>
            <a:lvl7pPr marL="3200400" lvl="6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7pPr>
            <a:lvl8pPr marL="3657600" lvl="7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8pPr>
            <a:lvl9pPr marL="4114800" lvl="8" indent="-71120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7600"/>
              <a:buChar char="■"/>
              <a:defRPr sz="76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1336089" y="2101507"/>
            <a:ext cx="36524099" cy="27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1336089" y="2623667"/>
            <a:ext cx="12036301" cy="3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1336089" y="6562000"/>
            <a:ext cx="12036301" cy="150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711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600"/>
              <a:buChar char="●"/>
              <a:defRPr sz="7600"/>
            </a:lvl1pPr>
            <a:lvl2pPr marL="914400" lvl="1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2pPr>
            <a:lvl3pPr marL="1371600" lvl="2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3pPr>
            <a:lvl4pPr marL="1828800" lvl="3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4pPr>
            <a:lvl5pPr marL="2286000" lvl="4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5pPr>
            <a:lvl6pPr marL="2743200" lvl="5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6pPr>
            <a:lvl7pPr marL="3200400" lvl="6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7pPr>
            <a:lvl8pPr marL="3657600" lvl="7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8pPr>
            <a:lvl9pPr marL="4114800" lvl="8" indent="-71120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7600"/>
              <a:buChar char="■"/>
              <a:defRPr sz="7600"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2101436" y="2125708"/>
            <a:ext cx="27296099" cy="1931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19597688" y="-590"/>
            <a:ext cx="19597800" cy="2428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1138055" y="5823326"/>
            <a:ext cx="17339400" cy="6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ubTitle" idx="1"/>
          </p:nvPr>
        </p:nvSpPr>
        <p:spPr>
          <a:xfrm>
            <a:off x="1138055" y="13236744"/>
            <a:ext cx="17339400" cy="5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21172961" y="3419243"/>
            <a:ext cx="16446000" cy="1744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457200" lvl="0" indent="-952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400"/>
              <a:buChar char="●"/>
              <a:defRPr/>
            </a:lvl1pPr>
            <a:lvl2pPr marL="914400" lvl="1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2pPr>
            <a:lvl3pPr marL="1371600" lvl="2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3pPr>
            <a:lvl4pPr marL="1828800" lvl="3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4pPr>
            <a:lvl5pPr marL="2286000" lvl="4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5pPr>
            <a:lvl6pPr marL="2743200" lvl="5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6pPr>
            <a:lvl7pPr marL="3200400" lvl="6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7pPr>
            <a:lvl8pPr marL="3657600" lvl="7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8pPr>
            <a:lvl9pPr marL="4114800" lvl="8" indent="-79375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89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1336089" y="19977716"/>
            <a:ext cx="25713601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 hasCustomPrompt="1"/>
          </p:nvPr>
        </p:nvSpPr>
        <p:spPr>
          <a:xfrm>
            <a:off x="1336089" y="5223368"/>
            <a:ext cx="36524099" cy="9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1336089" y="14885506"/>
            <a:ext cx="36524099" cy="61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952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400"/>
              <a:buChar char="●"/>
              <a:defRPr/>
            </a:lvl1pPr>
            <a:lvl2pPr marL="914400" lvl="1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2pPr>
            <a:lvl3pPr marL="1371600" lvl="2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3pPr>
            <a:lvl4pPr marL="1828800" lvl="3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4pPr>
            <a:lvl5pPr marL="2286000" lvl="4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5pPr>
            <a:lvl6pPr marL="2743200" lvl="5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6pPr>
            <a:lvl7pPr marL="3200400" lvl="6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7pPr>
            <a:lvl8pPr marL="3657600" lvl="7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8pPr>
            <a:lvl9pPr marL="4114800" lvl="8" indent="-793750" algn="ctr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8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94682" y="22859048"/>
            <a:ext cx="8818959" cy="1293151"/>
          </a:xfrm>
          <a:prstGeom prst="rect">
            <a:avLst/>
          </a:prstGeom>
        </p:spPr>
        <p:txBody>
          <a:bodyPr/>
          <a:lstStyle/>
          <a:p>
            <a:fld id="{3E293BE7-C57F-4C09-BC97-71646E8FB405}" type="datetimeFigureOut">
              <a:rPr lang="es-CO" smtClean="0"/>
              <a:t>10/06/2021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83468" y="22859048"/>
            <a:ext cx="13228439" cy="129315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681734" y="22859048"/>
            <a:ext cx="8818959" cy="1293151"/>
          </a:xfrm>
          <a:prstGeom prst="rect">
            <a:avLst/>
          </a:prstGeom>
        </p:spPr>
        <p:txBody>
          <a:bodyPr/>
          <a:lstStyle/>
          <a:p>
            <a:fld id="{825D773F-BC47-4DC1-9176-50F9DA4FC9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4381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1336089" y="2101507"/>
            <a:ext cx="36524099" cy="27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1336089" y="5442243"/>
            <a:ext cx="36524099" cy="16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marR="0" lvl="0" indent="-952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0"/>
              <a:buFont typeface="Arial"/>
              <a:buChar char="●"/>
              <a:defRPr sz="1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○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■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●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○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■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●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○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93750" algn="l" rtl="0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Clr>
                <a:schemeClr val="dk2"/>
              </a:buClr>
              <a:buSzPts val="8900"/>
              <a:buFont typeface="Arial"/>
              <a:buChar char="■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2399" y="-188262"/>
            <a:ext cx="39347775" cy="243831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/>
        </p:nvSpPr>
        <p:spPr>
          <a:xfrm>
            <a:off x="16927305" y="4847507"/>
            <a:ext cx="206756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1" dirty="0"/>
              <a:t>SECRETARIA DE EDUCACIÓN Y CULTURA </a:t>
            </a:r>
          </a:p>
        </p:txBody>
      </p:sp>
      <p:sp>
        <p:nvSpPr>
          <p:cNvPr id="56" name="Google Shape;56;p1"/>
          <p:cNvSpPr txBox="1"/>
          <p:nvPr/>
        </p:nvSpPr>
        <p:spPr>
          <a:xfrm>
            <a:off x="16927305" y="8525518"/>
            <a:ext cx="206756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DIRECCIÓN DE COBERTURA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dirty="0"/>
              <a:t>ACCESO</a:t>
            </a:r>
            <a:r>
              <a:rPr lang="es-CO" sz="9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600" dirty="0"/>
          </a:p>
        </p:txBody>
      </p:sp>
      <p:sp>
        <p:nvSpPr>
          <p:cNvPr id="5" name="Google Shape;56;p1">
            <a:extLst>
              <a:ext uri="{FF2B5EF4-FFF2-40B4-BE49-F238E27FC236}">
                <a16:creationId xmlns:a16="http://schemas.microsoft.com/office/drawing/2014/main" id="{80A0B8DF-5BE3-4E98-8873-590656865E77}"/>
              </a:ext>
            </a:extLst>
          </p:cNvPr>
          <p:cNvSpPr txBox="1"/>
          <p:nvPr/>
        </p:nvSpPr>
        <p:spPr>
          <a:xfrm>
            <a:off x="16927305" y="13359421"/>
            <a:ext cx="206756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CARACTERIZACIÓN VARIABLE ALTERNANCIA E INSTRUCTIVOS AYUDAS DEL SIMAT</a:t>
            </a:r>
            <a:endParaRPr lang="es-CO" sz="96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38415A5-B3FC-47A6-9650-1CF0CDF255FC}"/>
              </a:ext>
            </a:extLst>
          </p:cNvPr>
          <p:cNvSpPr txBox="1"/>
          <p:nvPr/>
        </p:nvSpPr>
        <p:spPr>
          <a:xfrm>
            <a:off x="30970329" y="1551698"/>
            <a:ext cx="8225045" cy="193899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2000" b="1" dirty="0">
                <a:solidFill>
                  <a:schemeClr val="tx2"/>
                </a:solidFill>
                <a:latin typeface="Arial Black" panose="020B0A04020102020204" pitchFamily="34" charset="0"/>
              </a:rPr>
              <a:t>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09;p24">
            <a:extLst>
              <a:ext uri="{FF2B5EF4-FFF2-40B4-BE49-F238E27FC236}">
                <a16:creationId xmlns:a16="http://schemas.microsoft.com/office/drawing/2014/main" id="{00B67CC5-4480-4880-AC91-F1BA5A4618A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261"/>
            <a:ext cx="39195375" cy="242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5789D8E-7A8D-47D1-BA19-7985939B9078}"/>
              </a:ext>
            </a:extLst>
          </p:cNvPr>
          <p:cNvSpPr txBox="1"/>
          <p:nvPr/>
        </p:nvSpPr>
        <p:spPr>
          <a:xfrm>
            <a:off x="9684491" y="994171"/>
            <a:ext cx="212085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es-CO" sz="7200" b="1" dirty="0">
                <a:solidFill>
                  <a:schemeClr val="tx1"/>
                </a:solidFill>
              </a:rPr>
              <a:t>CARACTERIZACIÓN VARIABLE ALTERNANCIA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DC69CC5-AA08-4B5A-836F-ECA4FB231B07}"/>
              </a:ext>
            </a:extLst>
          </p:cNvPr>
          <p:cNvSpPr txBox="1"/>
          <p:nvPr/>
        </p:nvSpPr>
        <p:spPr>
          <a:xfrm>
            <a:off x="1233487" y="3050410"/>
            <a:ext cx="3672839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>
                <a:solidFill>
                  <a:schemeClr val="tx1"/>
                </a:solidFill>
              </a:rPr>
              <a:t>El procedimiento se realiza a través de menú MATRICULA – CAMBIOS A MATRICULADOS:</a:t>
            </a:r>
          </a:p>
          <a:p>
            <a:endParaRPr lang="es-CO" sz="6000" b="1" dirty="0">
              <a:solidFill>
                <a:schemeClr val="tx1"/>
              </a:solidFill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s-CO" sz="6000" b="1" dirty="0">
                <a:solidFill>
                  <a:schemeClr val="tx1"/>
                </a:solidFill>
              </a:rPr>
              <a:t>Se busca y selecciona la I.E y la sede, la jornada, grado y grupo en que se encuentren matriculados los estudiantes; se da clic en buscar (lupa), el sistema lista los estudiantes; se seleccionan los estudiantes y se caracteriza la variable ALTERNACIA: “S” = SI “N” = NO, se finaliza con clic en guardar (diskette).</a:t>
            </a:r>
          </a:p>
          <a:p>
            <a:pPr algn="just"/>
            <a:endParaRPr lang="es-CO" sz="6000" b="1" u="sng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86F489-5565-4803-828F-B75D0F2C81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907" b="9303"/>
          <a:stretch/>
        </p:blipFill>
        <p:spPr>
          <a:xfrm>
            <a:off x="1233487" y="8878046"/>
            <a:ext cx="36728400" cy="1204761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50B4929-E78B-4512-9C5F-11C743917DE7}"/>
              </a:ext>
            </a:extLst>
          </p:cNvPr>
          <p:cNvSpPr txBox="1"/>
          <p:nvPr/>
        </p:nvSpPr>
        <p:spPr>
          <a:xfrm>
            <a:off x="1589087" y="21288167"/>
            <a:ext cx="367283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>
                <a:solidFill>
                  <a:schemeClr val="tx1"/>
                </a:solidFill>
              </a:rPr>
              <a:t>A través del menú REPORTES – REPORTES PLANOS, se pueden generar los tipos de reportes 43: Detallado alternancia y 44: Consolidado alternancia.</a:t>
            </a:r>
          </a:p>
          <a:p>
            <a:pPr algn="just"/>
            <a:endParaRPr lang="es-CO" sz="60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1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09;p24">
            <a:extLst>
              <a:ext uri="{FF2B5EF4-FFF2-40B4-BE49-F238E27FC236}">
                <a16:creationId xmlns:a16="http://schemas.microsoft.com/office/drawing/2014/main" id="{21F11093-5502-4A89-BE36-995CC08F607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" y="-286098"/>
            <a:ext cx="39195375" cy="242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1424800" y="3171806"/>
            <a:ext cx="36345770" cy="302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ct val="100000"/>
              </a:lnSpc>
              <a:buClr>
                <a:srgbClr val="000000"/>
              </a:buClr>
              <a:buNone/>
            </a:pPr>
            <a:r>
              <a:rPr lang="es-ES" sz="6000" b="1" dirty="0">
                <a:solidFill>
                  <a:schemeClr val="tx1"/>
                </a:solidFill>
              </a:rPr>
              <a:t>A través del menú AYUDA – ARCHIVOS DE AYUDA – TEMA: INSTRUCTIVOS, se pueden consultar descripciones y novedades de algunos procesos que se desarrollan en el SIMAT: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0D6C6E-4385-450E-AF49-D852EDE18E63}"/>
              </a:ext>
            </a:extLst>
          </p:cNvPr>
          <p:cNvSpPr txBox="1"/>
          <p:nvPr/>
        </p:nvSpPr>
        <p:spPr>
          <a:xfrm>
            <a:off x="0" y="1309480"/>
            <a:ext cx="398288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chemeClr val="bg1"/>
              </a:buClr>
            </a:pPr>
            <a:r>
              <a:rPr lang="es-ES" sz="7200" b="1" dirty="0">
                <a:solidFill>
                  <a:schemeClr val="tx1"/>
                </a:solidFill>
              </a:rPr>
              <a:t>ARCHIVOS DE AYUDA DEL SIMAT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48C16E-0B5C-483C-BDD3-21BF6E8660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2" t="12297" r="5156" b="7424"/>
          <a:stretch/>
        </p:blipFill>
        <p:spPr>
          <a:xfrm>
            <a:off x="853157" y="6192217"/>
            <a:ext cx="37489059" cy="1678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6838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</TotalTime>
  <Words>167</Words>
  <Application>Microsoft Office PowerPoint</Application>
  <PresentationFormat>Personalizado</PresentationFormat>
  <Paragraphs>12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Arial Black</vt:lpstr>
      <vt:lpstr>Simple Light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JIMO</dc:creator>
  <cp:lastModifiedBy>JULIO IVAN MONTERO DIAZ</cp:lastModifiedBy>
  <cp:revision>66</cp:revision>
  <dcterms:modified xsi:type="dcterms:W3CDTF">2021-06-10T14:58:44Z</dcterms:modified>
</cp:coreProperties>
</file>