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9" r:id="rId4"/>
    <p:sldId id="260" r:id="rId5"/>
    <p:sldId id="269" r:id="rId6"/>
    <p:sldId id="277" r:id="rId7"/>
    <p:sldId id="276" r:id="rId8"/>
    <p:sldId id="272" r:id="rId9"/>
    <p:sldId id="270" r:id="rId10"/>
    <p:sldId id="274" r:id="rId11"/>
    <p:sldId id="275" r:id="rId12"/>
    <p:sldId id="268" r:id="rId13"/>
  </p:sldIdLst>
  <p:sldSz cx="39195375" cy="2428875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7650">
          <p15:clr>
            <a:srgbClr val="A4A3A4"/>
          </p15:clr>
        </p15:guide>
        <p15:guide id="2" pos="12345">
          <p15:clr>
            <a:srgbClr val="A4A3A4"/>
          </p15:clr>
        </p15:guide>
      </p15:sldGuideLst>
    </p:ex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8" roundtripDataSignature="AMtx7miuz14AbfRTIWdbwfKKoefCg6sAM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FFCC00"/>
    <a:srgbClr val="9933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DF1D29-09E1-421B-8EA6-F989595DA608}" v="4" dt="2021-06-08T20:21:37.732"/>
    <p1510:client id="{49F89594-5C20-499F-9A44-000EB2E2E707}" v="1" dt="2021-06-09T15:32:04.2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24" d="100"/>
          <a:sy n="24" d="100"/>
        </p:scale>
        <p:origin x="624" y="72"/>
      </p:cViewPr>
      <p:guideLst>
        <p:guide orient="horz" pos="7650"/>
        <p:guide pos="1234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28" Type="http://customschemas.google.com/relationships/presentationmetadata" Target="metadata"/><Relationship Id="rId10" Type="http://schemas.openxmlformats.org/officeDocument/2006/relationships/slide" Target="slides/slide9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O IVAN MONTERO DIAZ" userId="03c28a6d-f496-4258-aa72-fcae444ad581" providerId="ADAL" clId="{49F89594-5C20-499F-9A44-000EB2E2E707}"/>
    <pc:docChg chg="undo custSel modSld">
      <pc:chgData name="JULIO IVAN MONTERO DIAZ" userId="03c28a6d-f496-4258-aa72-fcae444ad581" providerId="ADAL" clId="{49F89594-5C20-499F-9A44-000EB2E2E707}" dt="2021-06-09T16:40:59.884" v="165" actId="1076"/>
      <pc:docMkLst>
        <pc:docMk/>
      </pc:docMkLst>
      <pc:sldChg chg="addSp modSp mod">
        <pc:chgData name="JULIO IVAN MONTERO DIAZ" userId="03c28a6d-f496-4258-aa72-fcae444ad581" providerId="ADAL" clId="{49F89594-5C20-499F-9A44-000EB2E2E707}" dt="2021-06-09T16:40:59.884" v="165" actId="1076"/>
        <pc:sldMkLst>
          <pc:docMk/>
          <pc:sldMk cId="0" sldId="257"/>
        </pc:sldMkLst>
        <pc:spChg chg="add mod">
          <ac:chgData name="JULIO IVAN MONTERO DIAZ" userId="03c28a6d-f496-4258-aa72-fcae444ad581" providerId="ADAL" clId="{49F89594-5C20-499F-9A44-000EB2E2E707}" dt="2021-06-09T15:33:39.175" v="164" actId="6549"/>
          <ac:spMkLst>
            <pc:docMk/>
            <pc:sldMk cId="0" sldId="257"/>
            <ac:spMk id="5" creationId="{99BFF520-B7CE-4EB4-9987-3490727C97A3}"/>
          </ac:spMkLst>
        </pc:spChg>
        <pc:picChg chg="mod ord">
          <ac:chgData name="JULIO IVAN MONTERO DIAZ" userId="03c28a6d-f496-4258-aa72-fcae444ad581" providerId="ADAL" clId="{49F89594-5C20-499F-9A44-000EB2E2E707}" dt="2021-06-09T15:31:47.837" v="2" actId="167"/>
          <ac:picMkLst>
            <pc:docMk/>
            <pc:sldMk cId="0" sldId="257"/>
            <ac:picMk id="2" creationId="{56394E34-BBD0-4E68-902A-A13E12DA900E}"/>
          </ac:picMkLst>
        </pc:picChg>
        <pc:picChg chg="mod">
          <ac:chgData name="JULIO IVAN MONTERO DIAZ" userId="03c28a6d-f496-4258-aa72-fcae444ad581" providerId="ADAL" clId="{49F89594-5C20-499F-9A44-000EB2E2E707}" dt="2021-06-09T16:40:59.884" v="165" actId="1076"/>
          <ac:picMkLst>
            <pc:docMk/>
            <pc:sldMk cId="0" sldId="257"/>
            <ac:picMk id="4" creationId="{0789494D-C672-40F1-82A5-0B48B476BC97}"/>
          </ac:picMkLst>
        </pc:picChg>
      </pc:sldChg>
    </pc:docChg>
  </pc:docChgLst>
  <pc:docChgLst>
    <pc:chgData name="JULIO IVAN MONTERO DIAZ" userId="03c28a6d-f496-4258-aa72-fcae444ad581" providerId="ADAL" clId="{02DF1D29-09E1-421B-8EA6-F989595DA608}"/>
    <pc:docChg chg="custSel addSld modSld">
      <pc:chgData name="JULIO IVAN MONTERO DIAZ" userId="03c28a6d-f496-4258-aa72-fcae444ad581" providerId="ADAL" clId="{02DF1D29-09E1-421B-8EA6-F989595DA608}" dt="2021-06-08T20:36:28.498" v="123" actId="1076"/>
      <pc:docMkLst>
        <pc:docMk/>
      </pc:docMkLst>
      <pc:sldChg chg="modSp mod">
        <pc:chgData name="JULIO IVAN MONTERO DIAZ" userId="03c28a6d-f496-4258-aa72-fcae444ad581" providerId="ADAL" clId="{02DF1D29-09E1-421B-8EA6-F989595DA608}" dt="2021-06-08T20:20:31.066" v="0" actId="1076"/>
        <pc:sldMkLst>
          <pc:docMk/>
          <pc:sldMk cId="0" sldId="259"/>
        </pc:sldMkLst>
        <pc:picChg chg="mod">
          <ac:chgData name="JULIO IVAN MONTERO DIAZ" userId="03c28a6d-f496-4258-aa72-fcae444ad581" providerId="ADAL" clId="{02DF1D29-09E1-421B-8EA6-F989595DA608}" dt="2021-06-08T20:20:31.066" v="0" actId="1076"/>
          <ac:picMkLst>
            <pc:docMk/>
            <pc:sldMk cId="0" sldId="259"/>
            <ac:picMk id="3" creationId="{F36D19AC-1BAF-4D5C-BF23-24951AC8549A}"/>
          </ac:picMkLst>
        </pc:picChg>
      </pc:sldChg>
      <pc:sldChg chg="modSp mod">
        <pc:chgData name="JULIO IVAN MONTERO DIAZ" userId="03c28a6d-f496-4258-aa72-fcae444ad581" providerId="ADAL" clId="{02DF1D29-09E1-421B-8EA6-F989595DA608}" dt="2021-06-08T20:26:29.166" v="52" actId="20577"/>
        <pc:sldMkLst>
          <pc:docMk/>
          <pc:sldMk cId="0" sldId="260"/>
        </pc:sldMkLst>
        <pc:spChg chg="mod">
          <ac:chgData name="JULIO IVAN MONTERO DIAZ" userId="03c28a6d-f496-4258-aa72-fcae444ad581" providerId="ADAL" clId="{02DF1D29-09E1-421B-8EA6-F989595DA608}" dt="2021-06-08T20:26:29.166" v="52" actId="20577"/>
          <ac:spMkLst>
            <pc:docMk/>
            <pc:sldMk cId="0" sldId="260"/>
            <ac:spMk id="12" creationId="{746EA275-2E1A-4DCC-94C3-10DD535D3BE8}"/>
          </ac:spMkLst>
        </pc:spChg>
      </pc:sldChg>
      <pc:sldChg chg="addSp delSp modSp mod">
        <pc:chgData name="JULIO IVAN MONTERO DIAZ" userId="03c28a6d-f496-4258-aa72-fcae444ad581" providerId="ADAL" clId="{02DF1D29-09E1-421B-8EA6-F989595DA608}" dt="2021-06-08T20:23:16.229" v="23" actId="20577"/>
        <pc:sldMkLst>
          <pc:docMk/>
          <pc:sldMk cId="3700531442" sldId="270"/>
        </pc:sldMkLst>
        <pc:spChg chg="mod">
          <ac:chgData name="JULIO IVAN MONTERO DIAZ" userId="03c28a6d-f496-4258-aa72-fcae444ad581" providerId="ADAL" clId="{02DF1D29-09E1-421B-8EA6-F989595DA608}" dt="2021-06-08T20:22:55.896" v="19" actId="20577"/>
          <ac:spMkLst>
            <pc:docMk/>
            <pc:sldMk cId="3700531442" sldId="270"/>
            <ac:spMk id="8" creationId="{AACA09C6-329A-45A3-89BF-1E361E0F4A40}"/>
          </ac:spMkLst>
        </pc:spChg>
        <pc:spChg chg="mod">
          <ac:chgData name="JULIO IVAN MONTERO DIAZ" userId="03c28a6d-f496-4258-aa72-fcae444ad581" providerId="ADAL" clId="{02DF1D29-09E1-421B-8EA6-F989595DA608}" dt="2021-06-08T20:23:16.229" v="23" actId="20577"/>
          <ac:spMkLst>
            <pc:docMk/>
            <pc:sldMk cId="3700531442" sldId="270"/>
            <ac:spMk id="12" creationId="{3CB42338-1DB5-4635-9BF9-1779058D9AF8}"/>
          </ac:spMkLst>
        </pc:spChg>
        <pc:picChg chg="add mod ord">
          <ac:chgData name="JULIO IVAN MONTERO DIAZ" userId="03c28a6d-f496-4258-aa72-fcae444ad581" providerId="ADAL" clId="{02DF1D29-09E1-421B-8EA6-F989595DA608}" dt="2021-06-08T20:22:52.626" v="17" actId="167"/>
          <ac:picMkLst>
            <pc:docMk/>
            <pc:sldMk cId="3700531442" sldId="270"/>
            <ac:picMk id="2" creationId="{462F819B-3274-4D37-85A2-A4D48886702B}"/>
          </ac:picMkLst>
        </pc:picChg>
        <pc:picChg chg="del">
          <ac:chgData name="JULIO IVAN MONTERO DIAZ" userId="03c28a6d-f496-4258-aa72-fcae444ad581" providerId="ADAL" clId="{02DF1D29-09E1-421B-8EA6-F989595DA608}" dt="2021-06-08T20:21:09.050" v="5" actId="478"/>
          <ac:picMkLst>
            <pc:docMk/>
            <pc:sldMk cId="3700531442" sldId="270"/>
            <ac:picMk id="85" creationId="{00000000-0000-0000-0000-000000000000}"/>
          </ac:picMkLst>
        </pc:picChg>
      </pc:sldChg>
      <pc:sldChg chg="addSp delSp modSp mod">
        <pc:chgData name="JULIO IVAN MONTERO DIAZ" userId="03c28a6d-f496-4258-aa72-fcae444ad581" providerId="ADAL" clId="{02DF1D29-09E1-421B-8EA6-F989595DA608}" dt="2021-06-08T20:21:05.680" v="4"/>
        <pc:sldMkLst>
          <pc:docMk/>
          <pc:sldMk cId="1135588301" sldId="272"/>
        </pc:sldMkLst>
        <pc:spChg chg="mod">
          <ac:chgData name="JULIO IVAN MONTERO DIAZ" userId="03c28a6d-f496-4258-aa72-fcae444ad581" providerId="ADAL" clId="{02DF1D29-09E1-421B-8EA6-F989595DA608}" dt="2021-06-08T20:20:47.743" v="2" actId="20577"/>
          <ac:spMkLst>
            <pc:docMk/>
            <pc:sldMk cId="1135588301" sldId="272"/>
            <ac:spMk id="18" creationId="{9BCE747F-3F45-4481-B0A9-A64B821CEA2F}"/>
          </ac:spMkLst>
        </pc:spChg>
        <pc:picChg chg="add mod">
          <ac:chgData name="JULIO IVAN MONTERO DIAZ" userId="03c28a6d-f496-4258-aa72-fcae444ad581" providerId="ADAL" clId="{02DF1D29-09E1-421B-8EA6-F989595DA608}" dt="2021-06-08T20:21:05.680" v="4"/>
          <ac:picMkLst>
            <pc:docMk/>
            <pc:sldMk cId="1135588301" sldId="272"/>
            <ac:picMk id="2" creationId="{33CACDE8-E50D-40C7-9E04-83908EE64A5D}"/>
          </ac:picMkLst>
        </pc:picChg>
        <pc:picChg chg="del">
          <ac:chgData name="JULIO IVAN MONTERO DIAZ" userId="03c28a6d-f496-4258-aa72-fcae444ad581" providerId="ADAL" clId="{02DF1D29-09E1-421B-8EA6-F989595DA608}" dt="2021-06-08T20:20:56.131" v="3" actId="478"/>
          <ac:picMkLst>
            <pc:docMk/>
            <pc:sldMk cId="1135588301" sldId="272"/>
            <ac:picMk id="78" creationId="{00000000-0000-0000-0000-000000000000}"/>
          </ac:picMkLst>
        </pc:picChg>
      </pc:sldChg>
      <pc:sldChg chg="addSp delSp modSp mod">
        <pc:chgData name="JULIO IVAN MONTERO DIAZ" userId="03c28a6d-f496-4258-aa72-fcae444ad581" providerId="ADAL" clId="{02DF1D29-09E1-421B-8EA6-F989595DA608}" dt="2021-06-08T20:23:27.229" v="26" actId="20577"/>
        <pc:sldMkLst>
          <pc:docMk/>
          <pc:sldMk cId="2369551395" sldId="274"/>
        </pc:sldMkLst>
        <pc:spChg chg="mod">
          <ac:chgData name="JULIO IVAN MONTERO DIAZ" userId="03c28a6d-f496-4258-aa72-fcae444ad581" providerId="ADAL" clId="{02DF1D29-09E1-421B-8EA6-F989595DA608}" dt="2021-06-08T20:23:27.229" v="26" actId="20577"/>
          <ac:spMkLst>
            <pc:docMk/>
            <pc:sldMk cId="2369551395" sldId="274"/>
            <ac:spMk id="8" creationId="{AACA09C6-329A-45A3-89BF-1E361E0F4A40}"/>
          </ac:spMkLst>
        </pc:spChg>
        <pc:picChg chg="add mod ord">
          <ac:chgData name="JULIO IVAN MONTERO DIAZ" userId="03c28a6d-f496-4258-aa72-fcae444ad581" providerId="ADAL" clId="{02DF1D29-09E1-421B-8EA6-F989595DA608}" dt="2021-06-08T20:23:24.645" v="24" actId="167"/>
          <ac:picMkLst>
            <pc:docMk/>
            <pc:sldMk cId="2369551395" sldId="274"/>
            <ac:picMk id="4" creationId="{212B4307-D6A0-4BC2-A647-695E3020A4FD}"/>
          </ac:picMkLst>
        </pc:picChg>
        <pc:picChg chg="del">
          <ac:chgData name="JULIO IVAN MONTERO DIAZ" userId="03c28a6d-f496-4258-aa72-fcae444ad581" providerId="ADAL" clId="{02DF1D29-09E1-421B-8EA6-F989595DA608}" dt="2021-06-08T20:21:21.096" v="7" actId="478"/>
          <ac:picMkLst>
            <pc:docMk/>
            <pc:sldMk cId="2369551395" sldId="274"/>
            <ac:picMk id="85" creationId="{00000000-0000-0000-0000-000000000000}"/>
          </ac:picMkLst>
        </pc:picChg>
      </pc:sldChg>
      <pc:sldChg chg="addSp delSp modSp mod">
        <pc:chgData name="JULIO IVAN MONTERO DIAZ" userId="03c28a6d-f496-4258-aa72-fcae444ad581" providerId="ADAL" clId="{02DF1D29-09E1-421B-8EA6-F989595DA608}" dt="2021-06-08T20:25:23.039" v="29" actId="20577"/>
        <pc:sldMkLst>
          <pc:docMk/>
          <pc:sldMk cId="1944949245" sldId="275"/>
        </pc:sldMkLst>
        <pc:spChg chg="mod">
          <ac:chgData name="JULIO IVAN MONTERO DIAZ" userId="03c28a6d-f496-4258-aa72-fcae444ad581" providerId="ADAL" clId="{02DF1D29-09E1-421B-8EA6-F989595DA608}" dt="2021-06-08T20:21:47.086" v="12" actId="207"/>
          <ac:spMkLst>
            <pc:docMk/>
            <pc:sldMk cId="1944949245" sldId="275"/>
            <ac:spMk id="2" creationId="{ABBAAB44-DDCD-465D-9F52-77F703CA62B1}"/>
          </ac:spMkLst>
        </pc:spChg>
        <pc:spChg chg="mod">
          <ac:chgData name="JULIO IVAN MONTERO DIAZ" userId="03c28a6d-f496-4258-aa72-fcae444ad581" providerId="ADAL" clId="{02DF1D29-09E1-421B-8EA6-F989595DA608}" dt="2021-06-08T20:21:54.207" v="14" actId="207"/>
          <ac:spMkLst>
            <pc:docMk/>
            <pc:sldMk cId="1944949245" sldId="275"/>
            <ac:spMk id="3" creationId="{07242454-A45D-47A8-9E49-35243E240E04}"/>
          </ac:spMkLst>
        </pc:spChg>
        <pc:spChg chg="del">
          <ac:chgData name="JULIO IVAN MONTERO DIAZ" userId="03c28a6d-f496-4258-aa72-fcae444ad581" providerId="ADAL" clId="{02DF1D29-09E1-421B-8EA6-F989595DA608}" dt="2021-06-08T20:22:01.750" v="15" actId="478"/>
          <ac:spMkLst>
            <pc:docMk/>
            <pc:sldMk cId="1944949245" sldId="275"/>
            <ac:spMk id="4" creationId="{011B70BC-A5A1-4714-9A0E-DA468D4265C6}"/>
          </ac:spMkLst>
        </pc:spChg>
        <pc:spChg chg="del">
          <ac:chgData name="JULIO IVAN MONTERO DIAZ" userId="03c28a6d-f496-4258-aa72-fcae444ad581" providerId="ADAL" clId="{02DF1D29-09E1-421B-8EA6-F989595DA608}" dt="2021-06-08T20:22:03.650" v="16" actId="478"/>
          <ac:spMkLst>
            <pc:docMk/>
            <pc:sldMk cId="1944949245" sldId="275"/>
            <ac:spMk id="5" creationId="{EEEFEF00-862A-4BF7-AE8A-0A6E8EE0D46D}"/>
          </ac:spMkLst>
        </pc:spChg>
        <pc:spChg chg="mod">
          <ac:chgData name="JULIO IVAN MONTERO DIAZ" userId="03c28a6d-f496-4258-aa72-fcae444ad581" providerId="ADAL" clId="{02DF1D29-09E1-421B-8EA6-F989595DA608}" dt="2021-06-08T20:25:23.039" v="29" actId="20577"/>
          <ac:spMkLst>
            <pc:docMk/>
            <pc:sldMk cId="1944949245" sldId="275"/>
            <ac:spMk id="18" creationId="{9BCE747F-3F45-4481-B0A9-A64B821CEA2F}"/>
          </ac:spMkLst>
        </pc:spChg>
        <pc:picChg chg="add mod ord">
          <ac:chgData name="JULIO IVAN MONTERO DIAZ" userId="03c28a6d-f496-4258-aa72-fcae444ad581" providerId="ADAL" clId="{02DF1D29-09E1-421B-8EA6-F989595DA608}" dt="2021-06-08T20:23:35.376" v="27" actId="167"/>
          <ac:picMkLst>
            <pc:docMk/>
            <pc:sldMk cId="1944949245" sldId="275"/>
            <ac:picMk id="6" creationId="{C97E92B4-E97D-4C73-AEC2-A20D78C04AEF}"/>
          </ac:picMkLst>
        </pc:picChg>
        <pc:picChg chg="del">
          <ac:chgData name="JULIO IVAN MONTERO DIAZ" userId="03c28a6d-f496-4258-aa72-fcae444ad581" providerId="ADAL" clId="{02DF1D29-09E1-421B-8EA6-F989595DA608}" dt="2021-06-08T20:21:32.283" v="9" actId="478"/>
          <ac:picMkLst>
            <pc:docMk/>
            <pc:sldMk cId="1944949245" sldId="275"/>
            <ac:picMk id="78" creationId="{00000000-0000-0000-0000-000000000000}"/>
          </ac:picMkLst>
        </pc:picChg>
      </pc:sldChg>
      <pc:sldChg chg="addSp delSp modSp add mod">
        <pc:chgData name="JULIO IVAN MONTERO DIAZ" userId="03c28a6d-f496-4258-aa72-fcae444ad581" providerId="ADAL" clId="{02DF1D29-09E1-421B-8EA6-F989595DA608}" dt="2021-06-08T20:36:28.498" v="123" actId="1076"/>
        <pc:sldMkLst>
          <pc:docMk/>
          <pc:sldMk cId="1955809765" sldId="276"/>
        </pc:sldMkLst>
        <pc:spChg chg="del">
          <ac:chgData name="JULIO IVAN MONTERO DIAZ" userId="03c28a6d-f496-4258-aa72-fcae444ad581" providerId="ADAL" clId="{02DF1D29-09E1-421B-8EA6-F989595DA608}" dt="2021-06-08T20:32:03.974" v="80" actId="478"/>
          <ac:spMkLst>
            <pc:docMk/>
            <pc:sldMk cId="1955809765" sldId="276"/>
            <ac:spMk id="4" creationId="{CD56DC91-68BD-47F0-B264-C48CFC345619}"/>
          </ac:spMkLst>
        </pc:spChg>
        <pc:spChg chg="mod">
          <ac:chgData name="JULIO IVAN MONTERO DIAZ" userId="03c28a6d-f496-4258-aa72-fcae444ad581" providerId="ADAL" clId="{02DF1D29-09E1-421B-8EA6-F989595DA608}" dt="2021-06-08T20:31:52.224" v="79" actId="20577"/>
          <ac:spMkLst>
            <pc:docMk/>
            <pc:sldMk cId="1955809765" sldId="276"/>
            <ac:spMk id="5" creationId="{D139EE60-CF19-4856-8ECD-4B540E816E08}"/>
          </ac:spMkLst>
        </pc:spChg>
        <pc:spChg chg="add mod">
          <ac:chgData name="JULIO IVAN MONTERO DIAZ" userId="03c28a6d-f496-4258-aa72-fcae444ad581" providerId="ADAL" clId="{02DF1D29-09E1-421B-8EA6-F989595DA608}" dt="2021-06-08T20:36:28.498" v="123" actId="1076"/>
          <ac:spMkLst>
            <pc:docMk/>
            <pc:sldMk cId="1955809765" sldId="276"/>
            <ac:spMk id="10" creationId="{DF52EE37-CA4E-43DD-809C-76104CC0E928}"/>
          </ac:spMkLst>
        </pc:spChg>
        <pc:picChg chg="add del mod modCrop">
          <ac:chgData name="JULIO IVAN MONTERO DIAZ" userId="03c28a6d-f496-4258-aa72-fcae444ad581" providerId="ADAL" clId="{02DF1D29-09E1-421B-8EA6-F989595DA608}" dt="2021-06-08T20:35:20.960" v="100" actId="478"/>
          <ac:picMkLst>
            <pc:docMk/>
            <pc:sldMk cId="1955809765" sldId="276"/>
            <ac:picMk id="6" creationId="{65C51852-9AB9-43BC-B13B-10DCE01CCEAE}"/>
          </ac:picMkLst>
        </pc:picChg>
        <pc:picChg chg="add del mod modCrop">
          <ac:chgData name="JULIO IVAN MONTERO DIAZ" userId="03c28a6d-f496-4258-aa72-fcae444ad581" providerId="ADAL" clId="{02DF1D29-09E1-421B-8EA6-F989595DA608}" dt="2021-06-08T20:35:28.447" v="104" actId="478"/>
          <ac:picMkLst>
            <pc:docMk/>
            <pc:sldMk cId="1955809765" sldId="276"/>
            <ac:picMk id="8" creationId="{67F9D941-E3D1-492F-B6D4-C20162B8F5F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662568" y="685800"/>
            <a:ext cx="55332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61988" y="685800"/>
            <a:ext cx="55340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61988" y="685800"/>
            <a:ext cx="55340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" name="Google Shape;5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61988" y="685800"/>
            <a:ext cx="55340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" name="Google Shape;7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61988" y="685800"/>
            <a:ext cx="55340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" name="Google Shape;8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61988" y="685800"/>
            <a:ext cx="55340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" name="Google Shape;7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816342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61988" y="685800"/>
            <a:ext cx="55340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" name="Google Shape;7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246392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61988" y="685800"/>
            <a:ext cx="55340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" name="Google Shape;7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443665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61988" y="685800"/>
            <a:ext cx="55340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" name="Google Shape;7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816342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61988" y="685800"/>
            <a:ext cx="55340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" name="Google Shape;8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08706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61988" y="685800"/>
            <a:ext cx="55340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" name="Google Shape;8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298326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61988" y="685800"/>
            <a:ext cx="55340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" name="Google Shape;7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705919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61988" y="685800"/>
            <a:ext cx="55340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ctrTitle"/>
          </p:nvPr>
        </p:nvSpPr>
        <p:spPr>
          <a:xfrm>
            <a:off x="1336125" y="3516049"/>
            <a:ext cx="36524099" cy="96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100"/>
              <a:buNone/>
              <a:defRPr sz="33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100"/>
              <a:buNone/>
              <a:defRPr sz="33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100"/>
              <a:buNone/>
              <a:defRPr sz="33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100"/>
              <a:buNone/>
              <a:defRPr sz="33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100"/>
              <a:buNone/>
              <a:defRPr sz="33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100"/>
              <a:buNone/>
              <a:defRPr sz="33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100"/>
              <a:buNone/>
              <a:defRPr sz="33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100"/>
              <a:buNone/>
              <a:defRPr sz="33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100"/>
              <a:buNone/>
              <a:defRPr sz="33100"/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subTitle" idx="1"/>
          </p:nvPr>
        </p:nvSpPr>
        <p:spPr>
          <a:xfrm>
            <a:off x="1336089" y="13383369"/>
            <a:ext cx="36524099" cy="37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 sz="17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 sz="17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 sz="17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 sz="17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 sz="17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 sz="17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 sz="17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 sz="17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 sz="17800"/>
            </a:lvl9pPr>
          </a:lstStyle>
          <a:p>
            <a:endParaRPr/>
          </a:p>
        </p:txBody>
      </p:sp>
      <p:sp>
        <p:nvSpPr>
          <p:cNvPr id="12" name="Google Shape;12;p15"/>
          <p:cNvSpPr txBox="1">
            <a:spLocks noGrp="1"/>
          </p:cNvSpPr>
          <p:nvPr>
            <p:ph type="sldNum" idx="12"/>
          </p:nvPr>
        </p:nvSpPr>
        <p:spPr>
          <a:xfrm>
            <a:off x="36316838" y="22020745"/>
            <a:ext cx="2352000" cy="18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8"/>
          <p:cNvSpPr txBox="1">
            <a:spLocks noGrp="1"/>
          </p:cNvSpPr>
          <p:nvPr>
            <p:ph type="title"/>
          </p:nvPr>
        </p:nvSpPr>
        <p:spPr>
          <a:xfrm>
            <a:off x="1336089" y="2101507"/>
            <a:ext cx="36524099" cy="27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8"/>
          <p:cNvSpPr txBox="1">
            <a:spLocks noGrp="1"/>
          </p:cNvSpPr>
          <p:nvPr>
            <p:ph type="body" idx="1"/>
          </p:nvPr>
        </p:nvSpPr>
        <p:spPr>
          <a:xfrm>
            <a:off x="1336089" y="5442243"/>
            <a:ext cx="17144101" cy="161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t" anchorCtr="0">
            <a:noAutofit/>
          </a:bodyPr>
          <a:lstStyle>
            <a:lvl1pPr marL="457200" lvl="0" indent="-7937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900"/>
              <a:buChar char="●"/>
              <a:defRPr sz="8900"/>
            </a:lvl1pPr>
            <a:lvl2pPr marL="914400" lvl="1" indent="-71120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7600"/>
              <a:buChar char="○"/>
              <a:defRPr sz="7600"/>
            </a:lvl2pPr>
            <a:lvl3pPr marL="1371600" lvl="2" indent="-71120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7600"/>
              <a:buChar char="■"/>
              <a:defRPr sz="7600"/>
            </a:lvl3pPr>
            <a:lvl4pPr marL="1828800" lvl="3" indent="-71120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7600"/>
              <a:buChar char="●"/>
              <a:defRPr sz="7600"/>
            </a:lvl4pPr>
            <a:lvl5pPr marL="2286000" lvl="4" indent="-71120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7600"/>
              <a:buChar char="○"/>
              <a:defRPr sz="7600"/>
            </a:lvl5pPr>
            <a:lvl6pPr marL="2743200" lvl="5" indent="-71120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7600"/>
              <a:buChar char="■"/>
              <a:defRPr sz="7600"/>
            </a:lvl6pPr>
            <a:lvl7pPr marL="3200400" lvl="6" indent="-71120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7600"/>
              <a:buChar char="●"/>
              <a:defRPr sz="7600"/>
            </a:lvl7pPr>
            <a:lvl8pPr marL="3657600" lvl="7" indent="-71120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7600"/>
              <a:buChar char="○"/>
              <a:defRPr sz="7600"/>
            </a:lvl8pPr>
            <a:lvl9pPr marL="4114800" lvl="8" indent="-711200" algn="l">
              <a:lnSpc>
                <a:spcPct val="115000"/>
              </a:lnSpc>
              <a:spcBef>
                <a:spcPts val="10200"/>
              </a:spcBef>
              <a:spcAft>
                <a:spcPts val="10200"/>
              </a:spcAft>
              <a:buSzPts val="7600"/>
              <a:buChar char="■"/>
              <a:defRPr sz="7600"/>
            </a:lvl9pPr>
          </a:lstStyle>
          <a:p>
            <a:endParaRPr/>
          </a:p>
        </p:txBody>
      </p:sp>
      <p:sp>
        <p:nvSpPr>
          <p:cNvPr id="23" name="Google Shape;23;p18"/>
          <p:cNvSpPr txBox="1">
            <a:spLocks noGrp="1"/>
          </p:cNvSpPr>
          <p:nvPr>
            <p:ph type="body" idx="2"/>
          </p:nvPr>
        </p:nvSpPr>
        <p:spPr>
          <a:xfrm>
            <a:off x="20713881" y="5442243"/>
            <a:ext cx="17144101" cy="161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t" anchorCtr="0">
            <a:noAutofit/>
          </a:bodyPr>
          <a:lstStyle>
            <a:lvl1pPr marL="457200" lvl="0" indent="-7937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8900"/>
              <a:buChar char="●"/>
              <a:defRPr sz="8900"/>
            </a:lvl1pPr>
            <a:lvl2pPr marL="914400" lvl="1" indent="-71120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7600"/>
              <a:buChar char="○"/>
              <a:defRPr sz="7600"/>
            </a:lvl2pPr>
            <a:lvl3pPr marL="1371600" lvl="2" indent="-71120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7600"/>
              <a:buChar char="■"/>
              <a:defRPr sz="7600"/>
            </a:lvl3pPr>
            <a:lvl4pPr marL="1828800" lvl="3" indent="-71120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7600"/>
              <a:buChar char="●"/>
              <a:defRPr sz="7600"/>
            </a:lvl4pPr>
            <a:lvl5pPr marL="2286000" lvl="4" indent="-71120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7600"/>
              <a:buChar char="○"/>
              <a:defRPr sz="7600"/>
            </a:lvl5pPr>
            <a:lvl6pPr marL="2743200" lvl="5" indent="-71120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7600"/>
              <a:buChar char="■"/>
              <a:defRPr sz="7600"/>
            </a:lvl6pPr>
            <a:lvl7pPr marL="3200400" lvl="6" indent="-71120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7600"/>
              <a:buChar char="●"/>
              <a:defRPr sz="7600"/>
            </a:lvl7pPr>
            <a:lvl8pPr marL="3657600" lvl="7" indent="-71120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7600"/>
              <a:buChar char="○"/>
              <a:defRPr sz="7600"/>
            </a:lvl8pPr>
            <a:lvl9pPr marL="4114800" lvl="8" indent="-711200" algn="l">
              <a:lnSpc>
                <a:spcPct val="115000"/>
              </a:lnSpc>
              <a:spcBef>
                <a:spcPts val="10200"/>
              </a:spcBef>
              <a:spcAft>
                <a:spcPts val="10200"/>
              </a:spcAft>
              <a:buSzPts val="7600"/>
              <a:buChar char="■"/>
              <a:defRPr sz="7600"/>
            </a:lvl9pPr>
          </a:lstStyle>
          <a:p>
            <a:endParaRPr/>
          </a:p>
        </p:txBody>
      </p:sp>
      <p:sp>
        <p:nvSpPr>
          <p:cNvPr id="24" name="Google Shape;24;p18"/>
          <p:cNvSpPr txBox="1">
            <a:spLocks noGrp="1"/>
          </p:cNvSpPr>
          <p:nvPr>
            <p:ph type="sldNum" idx="12"/>
          </p:nvPr>
        </p:nvSpPr>
        <p:spPr>
          <a:xfrm>
            <a:off x="36316838" y="22020745"/>
            <a:ext cx="2352000" cy="18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9"/>
          <p:cNvSpPr txBox="1">
            <a:spLocks noGrp="1"/>
          </p:cNvSpPr>
          <p:nvPr>
            <p:ph type="title"/>
          </p:nvPr>
        </p:nvSpPr>
        <p:spPr>
          <a:xfrm>
            <a:off x="1336089" y="2101507"/>
            <a:ext cx="36524099" cy="27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9"/>
          <p:cNvSpPr txBox="1">
            <a:spLocks noGrp="1"/>
          </p:cNvSpPr>
          <p:nvPr>
            <p:ph type="sldNum" idx="12"/>
          </p:nvPr>
        </p:nvSpPr>
        <p:spPr>
          <a:xfrm>
            <a:off x="36316838" y="22020745"/>
            <a:ext cx="2352000" cy="18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0"/>
          <p:cNvSpPr txBox="1">
            <a:spLocks noGrp="1"/>
          </p:cNvSpPr>
          <p:nvPr>
            <p:ph type="title"/>
          </p:nvPr>
        </p:nvSpPr>
        <p:spPr>
          <a:xfrm>
            <a:off x="1336089" y="2623667"/>
            <a:ext cx="12036301" cy="35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9pPr>
          </a:lstStyle>
          <a:p>
            <a:endParaRPr/>
          </a:p>
        </p:txBody>
      </p:sp>
      <p:sp>
        <p:nvSpPr>
          <p:cNvPr id="30" name="Google Shape;30;p20"/>
          <p:cNvSpPr txBox="1">
            <a:spLocks noGrp="1"/>
          </p:cNvSpPr>
          <p:nvPr>
            <p:ph type="body" idx="1"/>
          </p:nvPr>
        </p:nvSpPr>
        <p:spPr>
          <a:xfrm>
            <a:off x="1336089" y="6562000"/>
            <a:ext cx="12036301" cy="150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t" anchorCtr="0">
            <a:noAutofit/>
          </a:bodyPr>
          <a:lstStyle>
            <a:lvl1pPr marL="457200" lvl="0" indent="-711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600"/>
              <a:buChar char="●"/>
              <a:defRPr sz="7600"/>
            </a:lvl1pPr>
            <a:lvl2pPr marL="914400" lvl="1" indent="-71120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7600"/>
              <a:buChar char="○"/>
              <a:defRPr sz="7600"/>
            </a:lvl2pPr>
            <a:lvl3pPr marL="1371600" lvl="2" indent="-71120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7600"/>
              <a:buChar char="■"/>
              <a:defRPr sz="7600"/>
            </a:lvl3pPr>
            <a:lvl4pPr marL="1828800" lvl="3" indent="-71120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7600"/>
              <a:buChar char="●"/>
              <a:defRPr sz="7600"/>
            </a:lvl4pPr>
            <a:lvl5pPr marL="2286000" lvl="4" indent="-71120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7600"/>
              <a:buChar char="○"/>
              <a:defRPr sz="7600"/>
            </a:lvl5pPr>
            <a:lvl6pPr marL="2743200" lvl="5" indent="-71120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7600"/>
              <a:buChar char="■"/>
              <a:defRPr sz="7600"/>
            </a:lvl6pPr>
            <a:lvl7pPr marL="3200400" lvl="6" indent="-71120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7600"/>
              <a:buChar char="●"/>
              <a:defRPr sz="7600"/>
            </a:lvl7pPr>
            <a:lvl8pPr marL="3657600" lvl="7" indent="-71120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7600"/>
              <a:buChar char="○"/>
              <a:defRPr sz="7600"/>
            </a:lvl8pPr>
            <a:lvl9pPr marL="4114800" lvl="8" indent="-711200" algn="l">
              <a:lnSpc>
                <a:spcPct val="115000"/>
              </a:lnSpc>
              <a:spcBef>
                <a:spcPts val="10200"/>
              </a:spcBef>
              <a:spcAft>
                <a:spcPts val="10200"/>
              </a:spcAft>
              <a:buSzPts val="7600"/>
              <a:buChar char="■"/>
              <a:defRPr sz="7600"/>
            </a:lvl9pPr>
          </a:lstStyle>
          <a:p>
            <a:endParaRPr/>
          </a:p>
        </p:txBody>
      </p:sp>
      <p:sp>
        <p:nvSpPr>
          <p:cNvPr id="31" name="Google Shape;31;p20"/>
          <p:cNvSpPr txBox="1">
            <a:spLocks noGrp="1"/>
          </p:cNvSpPr>
          <p:nvPr>
            <p:ph type="sldNum" idx="12"/>
          </p:nvPr>
        </p:nvSpPr>
        <p:spPr>
          <a:xfrm>
            <a:off x="36316838" y="22020745"/>
            <a:ext cx="2352000" cy="18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1"/>
          <p:cNvSpPr txBox="1">
            <a:spLocks noGrp="1"/>
          </p:cNvSpPr>
          <p:nvPr>
            <p:ph type="title"/>
          </p:nvPr>
        </p:nvSpPr>
        <p:spPr>
          <a:xfrm>
            <a:off x="2101436" y="2125708"/>
            <a:ext cx="27296099" cy="19318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500"/>
              <a:buNone/>
              <a:defRPr sz="30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500"/>
              <a:buNone/>
              <a:defRPr sz="30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500"/>
              <a:buNone/>
              <a:defRPr sz="30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500"/>
              <a:buNone/>
              <a:defRPr sz="30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500"/>
              <a:buNone/>
              <a:defRPr sz="30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500"/>
              <a:buNone/>
              <a:defRPr sz="30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500"/>
              <a:buNone/>
              <a:defRPr sz="30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500"/>
              <a:buNone/>
              <a:defRPr sz="30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500"/>
              <a:buNone/>
              <a:defRPr sz="30500"/>
            </a:lvl9pPr>
          </a:lstStyle>
          <a:p>
            <a:endParaRPr/>
          </a:p>
        </p:txBody>
      </p:sp>
      <p:sp>
        <p:nvSpPr>
          <p:cNvPr id="34" name="Google Shape;34;p21"/>
          <p:cNvSpPr txBox="1">
            <a:spLocks noGrp="1"/>
          </p:cNvSpPr>
          <p:nvPr>
            <p:ph type="sldNum" idx="12"/>
          </p:nvPr>
        </p:nvSpPr>
        <p:spPr>
          <a:xfrm>
            <a:off x="36316838" y="22020745"/>
            <a:ext cx="2352000" cy="18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2"/>
          <p:cNvSpPr/>
          <p:nvPr/>
        </p:nvSpPr>
        <p:spPr>
          <a:xfrm>
            <a:off x="19597688" y="-590"/>
            <a:ext cx="19597800" cy="24288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581200" tIns="581200" rIns="581200" bIns="5812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2"/>
          <p:cNvSpPr txBox="1">
            <a:spLocks noGrp="1"/>
          </p:cNvSpPr>
          <p:nvPr>
            <p:ph type="title"/>
          </p:nvPr>
        </p:nvSpPr>
        <p:spPr>
          <a:xfrm>
            <a:off x="1138055" y="5823326"/>
            <a:ext cx="17339400" cy="69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700"/>
              <a:buNone/>
              <a:defRPr sz="26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700"/>
              <a:buNone/>
              <a:defRPr sz="26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700"/>
              <a:buNone/>
              <a:defRPr sz="26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700"/>
              <a:buNone/>
              <a:defRPr sz="26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700"/>
              <a:buNone/>
              <a:defRPr sz="26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700"/>
              <a:buNone/>
              <a:defRPr sz="26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700"/>
              <a:buNone/>
              <a:defRPr sz="26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700"/>
              <a:buNone/>
              <a:defRPr sz="26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700"/>
              <a:buNone/>
              <a:defRPr sz="26700"/>
            </a:lvl9pPr>
          </a:lstStyle>
          <a:p>
            <a:endParaRPr/>
          </a:p>
        </p:txBody>
      </p:sp>
      <p:sp>
        <p:nvSpPr>
          <p:cNvPr id="38" name="Google Shape;38;p22"/>
          <p:cNvSpPr txBox="1">
            <a:spLocks noGrp="1"/>
          </p:cNvSpPr>
          <p:nvPr>
            <p:ph type="subTitle" idx="1"/>
          </p:nvPr>
        </p:nvSpPr>
        <p:spPr>
          <a:xfrm>
            <a:off x="1138055" y="13236744"/>
            <a:ext cx="17339400" cy="58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9pPr>
          </a:lstStyle>
          <a:p>
            <a:endParaRPr/>
          </a:p>
        </p:txBody>
      </p:sp>
      <p:sp>
        <p:nvSpPr>
          <p:cNvPr id="39" name="Google Shape;39;p22"/>
          <p:cNvSpPr txBox="1">
            <a:spLocks noGrp="1"/>
          </p:cNvSpPr>
          <p:nvPr>
            <p:ph type="body" idx="2"/>
          </p:nvPr>
        </p:nvSpPr>
        <p:spPr>
          <a:xfrm>
            <a:off x="21172961" y="3419243"/>
            <a:ext cx="16446000" cy="17449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ctr" anchorCtr="0">
            <a:noAutofit/>
          </a:bodyPr>
          <a:lstStyle>
            <a:lvl1pPr marL="457200" lvl="0" indent="-952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400"/>
              <a:buChar char="●"/>
              <a:defRPr/>
            </a:lvl1pPr>
            <a:lvl2pPr marL="914400" lvl="1" indent="-79375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8900"/>
              <a:buChar char="○"/>
              <a:defRPr/>
            </a:lvl2pPr>
            <a:lvl3pPr marL="1371600" lvl="2" indent="-79375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8900"/>
              <a:buChar char="■"/>
              <a:defRPr/>
            </a:lvl3pPr>
            <a:lvl4pPr marL="1828800" lvl="3" indent="-79375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8900"/>
              <a:buChar char="●"/>
              <a:defRPr/>
            </a:lvl4pPr>
            <a:lvl5pPr marL="2286000" lvl="4" indent="-79375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8900"/>
              <a:buChar char="○"/>
              <a:defRPr/>
            </a:lvl5pPr>
            <a:lvl6pPr marL="2743200" lvl="5" indent="-79375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8900"/>
              <a:buChar char="■"/>
              <a:defRPr/>
            </a:lvl6pPr>
            <a:lvl7pPr marL="3200400" lvl="6" indent="-79375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8900"/>
              <a:buChar char="●"/>
              <a:defRPr/>
            </a:lvl7pPr>
            <a:lvl8pPr marL="3657600" lvl="7" indent="-793750" algn="l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8900"/>
              <a:buChar char="○"/>
              <a:defRPr/>
            </a:lvl8pPr>
            <a:lvl9pPr marL="4114800" lvl="8" indent="-793750" algn="l">
              <a:lnSpc>
                <a:spcPct val="115000"/>
              </a:lnSpc>
              <a:spcBef>
                <a:spcPts val="10200"/>
              </a:spcBef>
              <a:spcAft>
                <a:spcPts val="10200"/>
              </a:spcAft>
              <a:buSzPts val="89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22"/>
          <p:cNvSpPr txBox="1">
            <a:spLocks noGrp="1"/>
          </p:cNvSpPr>
          <p:nvPr>
            <p:ph type="sldNum" idx="12"/>
          </p:nvPr>
        </p:nvSpPr>
        <p:spPr>
          <a:xfrm>
            <a:off x="36316838" y="22020745"/>
            <a:ext cx="2352000" cy="18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3"/>
          <p:cNvSpPr txBox="1">
            <a:spLocks noGrp="1"/>
          </p:cNvSpPr>
          <p:nvPr>
            <p:ph type="body" idx="1"/>
          </p:nvPr>
        </p:nvSpPr>
        <p:spPr>
          <a:xfrm>
            <a:off x="1336089" y="19977716"/>
            <a:ext cx="25713601" cy="28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23"/>
          <p:cNvSpPr txBox="1">
            <a:spLocks noGrp="1"/>
          </p:cNvSpPr>
          <p:nvPr>
            <p:ph type="sldNum" idx="12"/>
          </p:nvPr>
        </p:nvSpPr>
        <p:spPr>
          <a:xfrm>
            <a:off x="36316838" y="22020745"/>
            <a:ext cx="2352000" cy="18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4"/>
          <p:cNvSpPr txBox="1">
            <a:spLocks noGrp="1"/>
          </p:cNvSpPr>
          <p:nvPr>
            <p:ph type="title" hasCustomPrompt="1"/>
          </p:nvPr>
        </p:nvSpPr>
        <p:spPr>
          <a:xfrm>
            <a:off x="1336089" y="5223368"/>
            <a:ext cx="36524099" cy="92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300"/>
              <a:buNone/>
              <a:defRPr sz="76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300"/>
              <a:buNone/>
              <a:defRPr sz="76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300"/>
              <a:buNone/>
              <a:defRPr sz="76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300"/>
              <a:buNone/>
              <a:defRPr sz="76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300"/>
              <a:buNone/>
              <a:defRPr sz="76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300"/>
              <a:buNone/>
              <a:defRPr sz="76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300"/>
              <a:buNone/>
              <a:defRPr sz="76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300"/>
              <a:buNone/>
              <a:defRPr sz="76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300"/>
              <a:buNone/>
              <a:defRPr sz="76300"/>
            </a:lvl9pPr>
          </a:lstStyle>
          <a:p>
            <a:r>
              <a:t>xx%</a:t>
            </a:r>
          </a:p>
        </p:txBody>
      </p:sp>
      <p:sp>
        <p:nvSpPr>
          <p:cNvPr id="46" name="Google Shape;46;p24"/>
          <p:cNvSpPr txBox="1">
            <a:spLocks noGrp="1"/>
          </p:cNvSpPr>
          <p:nvPr>
            <p:ph type="body" idx="1"/>
          </p:nvPr>
        </p:nvSpPr>
        <p:spPr>
          <a:xfrm>
            <a:off x="1336089" y="14885506"/>
            <a:ext cx="36524099" cy="61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t" anchorCtr="0">
            <a:noAutofit/>
          </a:bodyPr>
          <a:lstStyle>
            <a:lvl1pPr marL="457200" lvl="0" indent="-952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400"/>
              <a:buChar char="●"/>
              <a:defRPr/>
            </a:lvl1pPr>
            <a:lvl2pPr marL="914400" lvl="1" indent="-793750" algn="ctr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8900"/>
              <a:buChar char="○"/>
              <a:defRPr/>
            </a:lvl2pPr>
            <a:lvl3pPr marL="1371600" lvl="2" indent="-793750" algn="ctr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8900"/>
              <a:buChar char="■"/>
              <a:defRPr/>
            </a:lvl3pPr>
            <a:lvl4pPr marL="1828800" lvl="3" indent="-793750" algn="ctr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8900"/>
              <a:buChar char="●"/>
              <a:defRPr/>
            </a:lvl4pPr>
            <a:lvl5pPr marL="2286000" lvl="4" indent="-793750" algn="ctr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8900"/>
              <a:buChar char="○"/>
              <a:defRPr/>
            </a:lvl5pPr>
            <a:lvl6pPr marL="2743200" lvl="5" indent="-793750" algn="ctr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8900"/>
              <a:buChar char="■"/>
              <a:defRPr/>
            </a:lvl6pPr>
            <a:lvl7pPr marL="3200400" lvl="6" indent="-793750" algn="ctr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8900"/>
              <a:buChar char="●"/>
              <a:defRPr/>
            </a:lvl7pPr>
            <a:lvl8pPr marL="3657600" lvl="7" indent="-793750" algn="ctr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SzPts val="8900"/>
              <a:buChar char="○"/>
              <a:defRPr/>
            </a:lvl8pPr>
            <a:lvl9pPr marL="4114800" lvl="8" indent="-793750" algn="ctr">
              <a:lnSpc>
                <a:spcPct val="115000"/>
              </a:lnSpc>
              <a:spcBef>
                <a:spcPts val="10200"/>
              </a:spcBef>
              <a:spcAft>
                <a:spcPts val="10200"/>
              </a:spcAft>
              <a:buSzPts val="89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4"/>
          <p:cNvSpPr txBox="1">
            <a:spLocks noGrp="1"/>
          </p:cNvSpPr>
          <p:nvPr>
            <p:ph type="sldNum" idx="12"/>
          </p:nvPr>
        </p:nvSpPr>
        <p:spPr>
          <a:xfrm>
            <a:off x="36316838" y="22020745"/>
            <a:ext cx="2352000" cy="18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5"/>
          <p:cNvSpPr txBox="1">
            <a:spLocks noGrp="1"/>
          </p:cNvSpPr>
          <p:nvPr>
            <p:ph type="sldNum" idx="12"/>
          </p:nvPr>
        </p:nvSpPr>
        <p:spPr>
          <a:xfrm>
            <a:off x="36316838" y="22020745"/>
            <a:ext cx="2352000" cy="18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1336089" y="2101507"/>
            <a:ext cx="36524099" cy="27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800"/>
              <a:buFont typeface="Arial"/>
              <a:buNone/>
              <a:defRPr sz="17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800"/>
              <a:buFont typeface="Arial"/>
              <a:buNone/>
              <a:defRPr sz="17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800"/>
              <a:buFont typeface="Arial"/>
              <a:buNone/>
              <a:defRPr sz="17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800"/>
              <a:buFont typeface="Arial"/>
              <a:buNone/>
              <a:defRPr sz="17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800"/>
              <a:buFont typeface="Arial"/>
              <a:buNone/>
              <a:defRPr sz="17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800"/>
              <a:buFont typeface="Arial"/>
              <a:buNone/>
              <a:defRPr sz="17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800"/>
              <a:buFont typeface="Arial"/>
              <a:buNone/>
              <a:defRPr sz="17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800"/>
              <a:buFont typeface="Arial"/>
              <a:buNone/>
              <a:defRPr sz="17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800"/>
              <a:buFont typeface="Arial"/>
              <a:buNone/>
              <a:defRPr sz="17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1336089" y="5442243"/>
            <a:ext cx="36524099" cy="161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t" anchorCtr="0">
            <a:noAutofit/>
          </a:bodyPr>
          <a:lstStyle>
            <a:lvl1pPr marL="457200" marR="0" lvl="0" indent="-952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400"/>
              <a:buFont typeface="Arial"/>
              <a:buChar char="●"/>
              <a:defRPr sz="1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793750" algn="l" rtl="0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Clr>
                <a:schemeClr val="dk2"/>
              </a:buClr>
              <a:buSzPts val="8900"/>
              <a:buFont typeface="Arial"/>
              <a:buChar char="○"/>
              <a:defRPr sz="8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793750" algn="l" rtl="0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Clr>
                <a:schemeClr val="dk2"/>
              </a:buClr>
              <a:buSzPts val="8900"/>
              <a:buFont typeface="Arial"/>
              <a:buChar char="■"/>
              <a:defRPr sz="8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793750" algn="l" rtl="0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Clr>
                <a:schemeClr val="dk2"/>
              </a:buClr>
              <a:buSzPts val="8900"/>
              <a:buFont typeface="Arial"/>
              <a:buChar char="●"/>
              <a:defRPr sz="8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793750" algn="l" rtl="0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Clr>
                <a:schemeClr val="dk2"/>
              </a:buClr>
              <a:buSzPts val="8900"/>
              <a:buFont typeface="Arial"/>
              <a:buChar char="○"/>
              <a:defRPr sz="8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793750" algn="l" rtl="0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Clr>
                <a:schemeClr val="dk2"/>
              </a:buClr>
              <a:buSzPts val="8900"/>
              <a:buFont typeface="Arial"/>
              <a:buChar char="■"/>
              <a:defRPr sz="8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793750" algn="l" rtl="0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Clr>
                <a:schemeClr val="dk2"/>
              </a:buClr>
              <a:buSzPts val="8900"/>
              <a:buFont typeface="Arial"/>
              <a:buChar char="●"/>
              <a:defRPr sz="8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793750" algn="l" rtl="0">
              <a:lnSpc>
                <a:spcPct val="115000"/>
              </a:lnSpc>
              <a:spcBef>
                <a:spcPts val="10200"/>
              </a:spcBef>
              <a:spcAft>
                <a:spcPts val="0"/>
              </a:spcAft>
              <a:buClr>
                <a:schemeClr val="dk2"/>
              </a:buClr>
              <a:buSzPts val="8900"/>
              <a:buFont typeface="Arial"/>
              <a:buChar char="○"/>
              <a:defRPr sz="8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793750" algn="l" rtl="0">
              <a:lnSpc>
                <a:spcPct val="115000"/>
              </a:lnSpc>
              <a:spcBef>
                <a:spcPts val="10200"/>
              </a:spcBef>
              <a:spcAft>
                <a:spcPts val="10200"/>
              </a:spcAft>
              <a:buClr>
                <a:schemeClr val="dk2"/>
              </a:buClr>
              <a:buSzPts val="8900"/>
              <a:buFont typeface="Arial"/>
              <a:buChar char="■"/>
              <a:defRPr sz="8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sldNum" idx="12"/>
          </p:nvPr>
        </p:nvSpPr>
        <p:spPr>
          <a:xfrm>
            <a:off x="36316838" y="22020745"/>
            <a:ext cx="2352000" cy="18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1200" tIns="581200" rIns="581200" bIns="5812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6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52399" y="-188262"/>
            <a:ext cx="39347775" cy="2438319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"/>
          <p:cNvSpPr txBox="1"/>
          <p:nvPr/>
        </p:nvSpPr>
        <p:spPr>
          <a:xfrm>
            <a:off x="17960974" y="5230650"/>
            <a:ext cx="20675600" cy="2800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8800" b="1" dirty="0"/>
              <a:t>SECRETARIA DE EDUCACIÓN Y CULTURA </a:t>
            </a:r>
          </a:p>
        </p:txBody>
      </p:sp>
      <p:sp>
        <p:nvSpPr>
          <p:cNvPr id="56" name="Google Shape;56;p1"/>
          <p:cNvSpPr txBox="1"/>
          <p:nvPr/>
        </p:nvSpPr>
        <p:spPr>
          <a:xfrm>
            <a:off x="17960974" y="8471048"/>
            <a:ext cx="20675600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9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DIRECCIÓN DE COBERTURA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9600" dirty="0"/>
              <a:t>ACCESO</a:t>
            </a:r>
            <a:r>
              <a:rPr lang="es-CO" sz="9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9600" dirty="0"/>
          </a:p>
        </p:txBody>
      </p:sp>
      <p:sp>
        <p:nvSpPr>
          <p:cNvPr id="5" name="Google Shape;56;p1">
            <a:extLst>
              <a:ext uri="{FF2B5EF4-FFF2-40B4-BE49-F238E27FC236}">
                <a16:creationId xmlns:a16="http://schemas.microsoft.com/office/drawing/2014/main" id="{80A0B8DF-5BE3-4E98-8873-590656865E77}"/>
              </a:ext>
            </a:extLst>
          </p:cNvPr>
          <p:cNvSpPr txBox="1"/>
          <p:nvPr/>
        </p:nvSpPr>
        <p:spPr>
          <a:xfrm>
            <a:off x="17960974" y="14076780"/>
            <a:ext cx="20675600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9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SIMPADE 2021</a:t>
            </a:r>
            <a:endParaRPr sz="9600" b="1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FA09CCD-61AB-48D8-AC6A-3E694497B8C0}"/>
              </a:ext>
            </a:extLst>
          </p:cNvPr>
          <p:cNvSpPr txBox="1"/>
          <p:nvPr/>
        </p:nvSpPr>
        <p:spPr>
          <a:xfrm>
            <a:off x="30970329" y="1551698"/>
            <a:ext cx="8225045" cy="1938992"/>
          </a:xfrm>
          <a:prstGeom prst="rect">
            <a:avLst/>
          </a:prstGeom>
          <a:solidFill>
            <a:srgbClr val="8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sz="12000" b="1" dirty="0">
                <a:solidFill>
                  <a:schemeClr val="tx2"/>
                </a:solidFill>
                <a:latin typeface="Arial Black" panose="020B0A04020102020204" pitchFamily="34" charset="0"/>
              </a:rPr>
              <a:t>2021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6394E34-BBD0-4E68-902A-A13E12DA90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733"/>
            <a:ext cx="39195375" cy="2428528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789494D-C672-40F1-82A5-0B48B476BC9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928" t="14504" r="58110" b="48855"/>
          <a:stretch/>
        </p:blipFill>
        <p:spPr>
          <a:xfrm>
            <a:off x="3200957" y="1193449"/>
            <a:ext cx="22477338" cy="14342427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99BFF520-B7CE-4EB4-9987-3490727C97A3}"/>
              </a:ext>
            </a:extLst>
          </p:cNvPr>
          <p:cNvSpPr/>
          <p:nvPr/>
        </p:nvSpPr>
        <p:spPr>
          <a:xfrm>
            <a:off x="3200957" y="16727592"/>
            <a:ext cx="33573826" cy="600164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s-CO" sz="9600" b="1" dirty="0">
                <a:solidFill>
                  <a:schemeClr val="tx1"/>
                </a:solidFill>
                <a:latin typeface="Calibri" panose="020F0502020204030204" pitchFamily="34" charset="0"/>
              </a:rPr>
              <a:t>Funcionaria del área de permanencia encargada de la plataforma SIMPADE:</a:t>
            </a:r>
          </a:p>
          <a:p>
            <a:pPr algn="just"/>
            <a:r>
              <a:rPr lang="es-CO" sz="9600" b="1" dirty="0">
                <a:solidFill>
                  <a:schemeClr val="tx1"/>
                </a:solidFill>
                <a:latin typeface="Calibri" panose="020F0502020204030204" pitchFamily="34" charset="0"/>
              </a:rPr>
              <a:t>ALICE ADRIANA SANTAMARIA</a:t>
            </a:r>
          </a:p>
          <a:p>
            <a:pPr algn="just"/>
            <a:r>
              <a:rPr lang="es-CO" sz="9600" b="1" dirty="0">
                <a:solidFill>
                  <a:schemeClr val="tx1"/>
                </a:solidFill>
                <a:latin typeface="Calibri" panose="020F0502020204030204" pitchFamily="34" charset="0"/>
              </a:rPr>
              <a:t>alice.santamaria@sedtolima.gov.co</a:t>
            </a:r>
            <a:endParaRPr lang="es-CO" sz="9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189A2BD-5EE3-4526-B3FD-00D79A601A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733"/>
            <a:ext cx="39195375" cy="24285283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CD56DC91-68BD-47F0-B264-C48CFC345619}"/>
              </a:ext>
            </a:extLst>
          </p:cNvPr>
          <p:cNvSpPr/>
          <p:nvPr/>
        </p:nvSpPr>
        <p:spPr>
          <a:xfrm>
            <a:off x="3140695" y="2203442"/>
            <a:ext cx="32913981" cy="163121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CO" sz="10000" b="1" dirty="0">
                <a:solidFill>
                  <a:schemeClr val="tx1"/>
                </a:solidFill>
                <a:latin typeface="Calibri" panose="020F0502020204030204" pitchFamily="34" charset="0"/>
              </a:rPr>
              <a:t>FORMULARIOS QUE SE DEBEN CARACTERIZAR EN EL SIMPADE</a:t>
            </a:r>
            <a:endParaRPr lang="es-CO" sz="10000" b="1" dirty="0">
              <a:solidFill>
                <a:schemeClr val="tx1"/>
              </a:solidFill>
            </a:endParaRP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9150FE79-0EAA-479A-8275-61D9D1829075}"/>
              </a:ext>
            </a:extLst>
          </p:cNvPr>
          <p:cNvSpPr/>
          <p:nvPr/>
        </p:nvSpPr>
        <p:spPr>
          <a:xfrm>
            <a:off x="5389921" y="6962600"/>
            <a:ext cx="20617739" cy="1634293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s-CO" sz="9600" b="1" dirty="0">
                <a:solidFill>
                  <a:schemeClr val="tx1"/>
                </a:solidFill>
                <a:latin typeface="Calibri" panose="020F0502020204030204" pitchFamily="34" charset="0"/>
              </a:rPr>
              <a:t>1. Estudiante (y familiares)</a:t>
            </a:r>
          </a:p>
          <a:p>
            <a:pPr marL="1371600" indent="-1371600">
              <a:buAutoNum type="arabicPeriod"/>
            </a:pPr>
            <a:endParaRPr lang="es-CO" sz="9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es-CO" sz="9600" b="1" dirty="0">
                <a:solidFill>
                  <a:schemeClr val="tx1"/>
                </a:solidFill>
                <a:latin typeface="Calibri" panose="020F0502020204030204" pitchFamily="34" charset="0"/>
              </a:rPr>
              <a:t>2. Posibles Desertores</a:t>
            </a:r>
          </a:p>
          <a:p>
            <a:endParaRPr lang="es-CO" sz="9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1371600" indent="-1371600">
              <a:buAutoNum type="arabicPeriod"/>
            </a:pPr>
            <a:endParaRPr lang="es-CO" sz="9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es-CO" sz="9600" b="1" dirty="0">
                <a:solidFill>
                  <a:schemeClr val="tx1"/>
                </a:solidFill>
                <a:latin typeface="Calibri" panose="020F0502020204030204" pitchFamily="34" charset="0"/>
              </a:rPr>
              <a:t>3. Establecimiento </a:t>
            </a:r>
          </a:p>
          <a:p>
            <a:pPr marL="1371600" indent="-1371600">
              <a:buAutoNum type="arabicPeriod"/>
            </a:pPr>
            <a:endParaRPr lang="es-CO" sz="9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es-CO" sz="9600" b="1" dirty="0">
                <a:solidFill>
                  <a:schemeClr val="tx1"/>
                </a:solidFill>
                <a:latin typeface="Calibri" panose="020F0502020204030204" pitchFamily="34" charset="0"/>
              </a:rPr>
              <a:t>4. Sedes</a:t>
            </a:r>
          </a:p>
          <a:p>
            <a:pPr marL="1371600" indent="-1371600">
              <a:buAutoNum type="arabicPeriod"/>
            </a:pPr>
            <a:endParaRPr lang="es-CO" sz="9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es-CO" sz="9600" b="1" dirty="0">
                <a:solidFill>
                  <a:schemeClr val="tx1"/>
                </a:solidFill>
                <a:latin typeface="Calibri" panose="020F0502020204030204" pitchFamily="34" charset="0"/>
              </a:rPr>
              <a:t>5. Acciones Sedes</a:t>
            </a:r>
          </a:p>
          <a:p>
            <a:pPr marL="1371600" indent="-1371600" algn="ctr">
              <a:buAutoNum type="arabicPeriod"/>
            </a:pPr>
            <a:endParaRPr lang="es-CO" sz="9600" b="1" dirty="0">
              <a:solidFill>
                <a:schemeClr val="tx1"/>
              </a:solidFill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AF13360-0975-4212-8E27-87EFB13815D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251" t="29340" r="48827" b="65539"/>
          <a:stretch/>
        </p:blipFill>
        <p:spPr>
          <a:xfrm>
            <a:off x="24096145" y="9270569"/>
            <a:ext cx="8505371" cy="225142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36D19AC-1BAF-4D5C-BF23-24951AC8549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9890" t="47428" r="44375" b="47234"/>
          <a:stretch/>
        </p:blipFill>
        <p:spPr>
          <a:xfrm>
            <a:off x="23499243" y="16771977"/>
            <a:ext cx="9699173" cy="2543129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04445F09-F6C6-424C-9302-E4501F936230}"/>
              </a:ext>
            </a:extLst>
          </p:cNvPr>
          <p:cNvSpPr/>
          <p:nvPr/>
        </p:nvSpPr>
        <p:spPr>
          <a:xfrm>
            <a:off x="21215518" y="6959955"/>
            <a:ext cx="15136816" cy="156966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CO" sz="9600" b="1" dirty="0">
                <a:solidFill>
                  <a:schemeClr val="tx1"/>
                </a:solidFill>
                <a:latin typeface="Calibri" panose="020F0502020204030204" pitchFamily="34" charset="0"/>
              </a:rPr>
              <a:t>A través del menú:</a:t>
            </a:r>
            <a:endParaRPr lang="es-CO" sz="9600" b="1" dirty="0">
              <a:solidFill>
                <a:schemeClr val="tx1"/>
              </a:solidFill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420283A-7988-4A4A-A2F9-7056CDB94F30}"/>
              </a:ext>
            </a:extLst>
          </p:cNvPr>
          <p:cNvSpPr/>
          <p:nvPr/>
        </p:nvSpPr>
        <p:spPr>
          <a:xfrm>
            <a:off x="4132843" y="13348585"/>
            <a:ext cx="31325553" cy="8721460"/>
          </a:xfrm>
          <a:prstGeom prst="rect">
            <a:avLst/>
          </a:prstGeom>
          <a:noFill/>
          <a:ln w="136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36BBC300-EA31-4E9E-AAC6-8BFAEE5FE69E}"/>
              </a:ext>
            </a:extLst>
          </p:cNvPr>
          <p:cNvSpPr/>
          <p:nvPr/>
        </p:nvSpPr>
        <p:spPr>
          <a:xfrm>
            <a:off x="4132844" y="6394367"/>
            <a:ext cx="31325554" cy="6318513"/>
          </a:xfrm>
          <a:prstGeom prst="rect">
            <a:avLst/>
          </a:prstGeom>
          <a:noFill/>
          <a:ln w="136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58F2FCB8-BD09-4151-B2F2-40967E2D51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733"/>
            <a:ext cx="39195375" cy="24285283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746EA275-2E1A-4DCC-94C3-10DD535D3BE8}"/>
              </a:ext>
            </a:extLst>
          </p:cNvPr>
          <p:cNvSpPr/>
          <p:nvPr/>
        </p:nvSpPr>
        <p:spPr>
          <a:xfrm>
            <a:off x="3387470" y="4800635"/>
            <a:ext cx="32150441" cy="1634293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1143000" indent="-1143000" algn="just">
              <a:buFont typeface="Arial" panose="020B0604020202020204" pitchFamily="34" charset="0"/>
              <a:buChar char="•"/>
            </a:pPr>
            <a:r>
              <a:rPr lang="es-CO" sz="9600" b="1" dirty="0">
                <a:solidFill>
                  <a:schemeClr val="tx1"/>
                </a:solidFill>
                <a:latin typeface="Calibri" panose="020F0502020204030204" pitchFamily="34" charset="0"/>
              </a:rPr>
              <a:t>Obtener en físico o de manera digital y desde el momento de la matricula del estudiante, la información del Formulario 1 – Estudiante (establecer como requisito de matricula). Se debe caracterizar el 100% de estudiantes que se matriculen.</a:t>
            </a:r>
          </a:p>
          <a:p>
            <a:pPr algn="just"/>
            <a:endParaRPr lang="es-CO" sz="9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es-CO" sz="96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</a:p>
          <a:p>
            <a:pPr marL="1143000" indent="-1143000" algn="just">
              <a:buFont typeface="Arial" panose="020B0604020202020204" pitchFamily="34" charset="0"/>
              <a:buChar char="•"/>
            </a:pPr>
            <a:r>
              <a:rPr lang="es-CO" sz="9600" b="1" dirty="0">
                <a:solidFill>
                  <a:schemeClr val="tx1"/>
                </a:solidFill>
                <a:latin typeface="Calibri" panose="020F0502020204030204" pitchFamily="34" charset="0"/>
              </a:rPr>
              <a:t>Cada vez que se retire un estudiante en el SIMAT, inmediatamente se debe diligenciar en el SIMPADE la razón(es) por las que desertó el estudiante.  </a:t>
            </a:r>
          </a:p>
          <a:p>
            <a:pPr marL="1371600" indent="-1371600">
              <a:buAutoNum type="arabicPeriod"/>
            </a:pPr>
            <a:endParaRPr lang="es-CO" sz="9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1371600" indent="-1371600" algn="ctr">
              <a:buAutoNum type="arabicPeriod"/>
            </a:pPr>
            <a:endParaRPr lang="es-CO" sz="9600" b="1" dirty="0">
              <a:solidFill>
                <a:schemeClr val="tx1"/>
              </a:solidFill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B0C6B83-617F-4F1B-AA78-D063FFD8542F}"/>
              </a:ext>
            </a:extLst>
          </p:cNvPr>
          <p:cNvSpPr/>
          <p:nvPr/>
        </p:nvSpPr>
        <p:spPr>
          <a:xfrm>
            <a:off x="2623930" y="1667852"/>
            <a:ext cx="32913981" cy="163121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CO" sz="10000" b="1" dirty="0">
                <a:solidFill>
                  <a:schemeClr val="tx1"/>
                </a:solidFill>
                <a:latin typeface="Calibri" panose="020F0502020204030204" pitchFamily="34" charset="0"/>
              </a:rPr>
              <a:t>¡IMPORTANTE!</a:t>
            </a:r>
            <a:endParaRPr lang="es-CO" sz="10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8BD3B07-1160-4D58-B877-203522B594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733"/>
            <a:ext cx="39195375" cy="24285283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CD56DC91-68BD-47F0-B264-C48CFC345619}"/>
              </a:ext>
            </a:extLst>
          </p:cNvPr>
          <p:cNvSpPr/>
          <p:nvPr/>
        </p:nvSpPr>
        <p:spPr>
          <a:xfrm>
            <a:off x="2981739" y="4540591"/>
            <a:ext cx="33673773" cy="2114425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857250" indent="-857250" algn="just">
              <a:buFont typeface="Arial" panose="020B0604020202020204" pitchFamily="34" charset="0"/>
              <a:buChar char="•"/>
            </a:pPr>
            <a:r>
              <a:rPr lang="es-CO" sz="7200" b="1" dirty="0">
                <a:solidFill>
                  <a:schemeClr val="tx1"/>
                </a:solidFill>
                <a:latin typeface="Calibri" panose="020F0502020204030204" pitchFamily="34" charset="0"/>
              </a:rPr>
              <a:t>Cada año, para la totalidad de los estudiantes se deben actualizar las 7 preguntas que no se migran:</a:t>
            </a:r>
          </a:p>
          <a:p>
            <a:pPr algn="just"/>
            <a:endParaRPr lang="es-CO" sz="7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/>
            <a:r>
              <a:rPr lang="es-CO" sz="7200" b="1" dirty="0">
                <a:solidFill>
                  <a:schemeClr val="tx1"/>
                </a:solidFill>
                <a:latin typeface="Calibri" panose="020F0502020204030204" pitchFamily="34" charset="0"/>
              </a:rPr>
              <a:t>1. Embarazo adolescente:</a:t>
            </a:r>
          </a:p>
          <a:p>
            <a:pPr algn="just"/>
            <a:r>
              <a:rPr lang="es-CO" sz="7200" b="1" dirty="0">
                <a:solidFill>
                  <a:schemeClr val="tx1"/>
                </a:solidFill>
                <a:latin typeface="Calibri" panose="020F0502020204030204" pitchFamily="34" charset="0"/>
              </a:rPr>
              <a:t>2. Abandonos temporales (año lectivo actual): (la cual se debe actualizar en el mes de junio)</a:t>
            </a:r>
          </a:p>
          <a:p>
            <a:pPr algn="just"/>
            <a:r>
              <a:rPr lang="es-CO" sz="7200" b="1" dirty="0">
                <a:solidFill>
                  <a:schemeClr val="tx1"/>
                </a:solidFill>
                <a:latin typeface="Calibri" panose="020F0502020204030204" pitchFamily="34" charset="0"/>
              </a:rPr>
              <a:t>3. ¿Está repitiendo el grado actual?</a:t>
            </a:r>
          </a:p>
          <a:p>
            <a:pPr algn="just"/>
            <a:r>
              <a:rPr lang="es-CO" sz="7200" b="1" dirty="0">
                <a:solidFill>
                  <a:schemeClr val="tx1"/>
                </a:solidFill>
                <a:latin typeface="Calibri" panose="020F0502020204030204" pitchFamily="34" charset="0"/>
              </a:rPr>
              <a:t>4. Antecedentes disciplinarios de la vida académica:</a:t>
            </a:r>
          </a:p>
          <a:p>
            <a:pPr algn="just"/>
            <a:r>
              <a:rPr lang="es-CO" sz="7200" b="1" dirty="0">
                <a:solidFill>
                  <a:schemeClr val="tx1"/>
                </a:solidFill>
                <a:latin typeface="Calibri" panose="020F0502020204030204" pitchFamily="34" charset="0"/>
              </a:rPr>
              <a:t>5. Asistencia promedio del año anterior:</a:t>
            </a:r>
          </a:p>
          <a:p>
            <a:pPr algn="just"/>
            <a:r>
              <a:rPr lang="es-CO" sz="7200" b="1" dirty="0">
                <a:solidFill>
                  <a:schemeClr val="tx1"/>
                </a:solidFill>
                <a:latin typeface="Calibri" panose="020F0502020204030204" pitchFamily="34" charset="0"/>
              </a:rPr>
              <a:t>6. ¿Cuál o cuáles asignaturas no está aprobando en el período 1? (actualizar en el mes de junio)</a:t>
            </a:r>
          </a:p>
          <a:p>
            <a:pPr algn="just"/>
            <a:r>
              <a:rPr lang="es-CO" sz="7200" b="1" dirty="0">
                <a:solidFill>
                  <a:schemeClr val="tx1"/>
                </a:solidFill>
                <a:latin typeface="Calibri" panose="020F0502020204030204" pitchFamily="34" charset="0"/>
              </a:rPr>
              <a:t>7. ¿Cuál o cuáles asignaturas no está aprobando en el período 2? (actualizar en el mes de septiembre)</a:t>
            </a:r>
          </a:p>
          <a:p>
            <a:pPr algn="just"/>
            <a:endParaRPr lang="es-CO" sz="7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857250" indent="-857250" algn="just">
              <a:buFont typeface="Arial" panose="020B0604020202020204" pitchFamily="34" charset="0"/>
              <a:buChar char="•"/>
            </a:pPr>
            <a:r>
              <a:rPr lang="es-CO" sz="7200" b="1" dirty="0">
                <a:solidFill>
                  <a:schemeClr val="tx1"/>
                </a:solidFill>
                <a:latin typeface="Calibri" panose="020F0502020204030204" pitchFamily="34" charset="0"/>
              </a:rPr>
              <a:t>Cada año, se debe actualizar el Formulario 5 – Acciones Sedes.</a:t>
            </a:r>
          </a:p>
          <a:p>
            <a:pPr algn="just"/>
            <a:r>
              <a:rPr lang="es-CO" sz="7200" b="1" dirty="0">
                <a:solidFill>
                  <a:schemeClr val="tx1"/>
                </a:solidFill>
                <a:latin typeface="Calibri" panose="020F0502020204030204" pitchFamily="34" charset="0"/>
              </a:rPr>
              <a:t>	(estas no se migran entre vigencias)</a:t>
            </a:r>
          </a:p>
          <a:p>
            <a:pPr algn="just"/>
            <a:endParaRPr lang="es-CO" sz="7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/>
            <a:r>
              <a:rPr lang="es-CO" sz="7200" b="1" dirty="0">
                <a:solidFill>
                  <a:schemeClr val="tx1"/>
                </a:solidFill>
                <a:latin typeface="Calibri" panose="020F0502020204030204" pitchFamily="34" charset="0"/>
              </a:rPr>
              <a:t>	</a:t>
            </a:r>
          </a:p>
          <a:p>
            <a:pPr algn="just"/>
            <a:endParaRPr lang="es-CO" sz="7200" b="1" dirty="0">
              <a:solidFill>
                <a:schemeClr val="tx1"/>
              </a:solidFill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D139EE60-CF19-4856-8ECD-4B540E816E08}"/>
              </a:ext>
            </a:extLst>
          </p:cNvPr>
          <p:cNvSpPr/>
          <p:nvPr/>
        </p:nvSpPr>
        <p:spPr>
          <a:xfrm>
            <a:off x="2623930" y="1667852"/>
            <a:ext cx="32913981" cy="163121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CO" sz="10000" b="1" dirty="0">
                <a:solidFill>
                  <a:schemeClr val="tx1"/>
                </a:solidFill>
                <a:latin typeface="Calibri" panose="020F0502020204030204" pitchFamily="34" charset="0"/>
              </a:rPr>
              <a:t>¡IMPORTANTE!</a:t>
            </a:r>
            <a:endParaRPr lang="es-CO" sz="10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946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8BD3B07-1160-4D58-B877-203522B594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733"/>
            <a:ext cx="39195375" cy="24285283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D139EE60-CF19-4856-8ECD-4B540E816E08}"/>
              </a:ext>
            </a:extLst>
          </p:cNvPr>
          <p:cNvSpPr/>
          <p:nvPr/>
        </p:nvSpPr>
        <p:spPr>
          <a:xfrm>
            <a:off x="2268330" y="685210"/>
            <a:ext cx="32913981" cy="163121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CO" sz="10000" b="1" dirty="0">
                <a:solidFill>
                  <a:schemeClr val="tx1"/>
                </a:solidFill>
                <a:latin typeface="Calibri" panose="020F0502020204030204" pitchFamily="34" charset="0"/>
              </a:rPr>
              <a:t>¡IMPORTANTE!</a:t>
            </a:r>
            <a:endParaRPr lang="es-CO" sz="10000" b="1" dirty="0">
              <a:solidFill>
                <a:schemeClr val="tx1"/>
              </a:solidFill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E988C84-A780-4076-816D-6AF45D372A65}"/>
              </a:ext>
            </a:extLst>
          </p:cNvPr>
          <p:cNvSpPr/>
          <p:nvPr/>
        </p:nvSpPr>
        <p:spPr>
          <a:xfrm>
            <a:off x="1333908" y="3025339"/>
            <a:ext cx="36054891" cy="452431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s-CO" sz="9600" b="1" dirty="0">
                <a:solidFill>
                  <a:schemeClr val="tx1"/>
                </a:solidFill>
                <a:latin typeface="Calibri" panose="020F0502020204030204" pitchFamily="34" charset="0"/>
              </a:rPr>
              <a:t>Identificar los estudiantes pendientes por caracterizar y por actualizar en el SIMPADE, a través del menú Estudiantes – Lista de Alumnos:</a:t>
            </a:r>
          </a:p>
          <a:p>
            <a:pPr marL="1371600" indent="-1371600" algn="just">
              <a:buAutoNum type="arabicPeriod"/>
            </a:pPr>
            <a:endParaRPr lang="es-CO" sz="9600" b="1" dirty="0">
              <a:solidFill>
                <a:schemeClr val="tx1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794E122-34E7-4EA4-B142-384A81937F4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383" t="15234" r="15798" b="52138"/>
          <a:stretch/>
        </p:blipFill>
        <p:spPr>
          <a:xfrm>
            <a:off x="795131" y="6400801"/>
            <a:ext cx="27602070" cy="12039599"/>
          </a:xfrm>
          <a:prstGeom prst="rect">
            <a:avLst/>
          </a:prstGeom>
        </p:spPr>
      </p:pic>
      <p:sp>
        <p:nvSpPr>
          <p:cNvPr id="8" name="Globo: línea doblada 7">
            <a:extLst>
              <a:ext uri="{FF2B5EF4-FFF2-40B4-BE49-F238E27FC236}">
                <a16:creationId xmlns:a16="http://schemas.microsoft.com/office/drawing/2014/main" id="{9A725D53-24F8-4F9D-9E21-FAAE0774C1EC}"/>
              </a:ext>
            </a:extLst>
          </p:cNvPr>
          <p:cNvSpPr/>
          <p:nvPr/>
        </p:nvSpPr>
        <p:spPr>
          <a:xfrm>
            <a:off x="28935978" y="6400801"/>
            <a:ext cx="9247954" cy="4803132"/>
          </a:xfrm>
          <a:prstGeom prst="borderCallout2">
            <a:avLst>
              <a:gd name="adj1" fmla="val 19808"/>
              <a:gd name="adj2" fmla="val -3248"/>
              <a:gd name="adj3" fmla="val 18750"/>
              <a:gd name="adj4" fmla="val -16667"/>
              <a:gd name="adj5" fmla="val 112500"/>
              <a:gd name="adj6" fmla="val -4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6000" dirty="0">
                <a:solidFill>
                  <a:schemeClr val="tx1"/>
                </a:solidFill>
              </a:rPr>
              <a:t>Fue migrado “SI”, indica que fue caracterizado en una vigencia anterior y se migró la información a la vigencia actual.</a:t>
            </a:r>
            <a:endParaRPr lang="es-CO" sz="6000" dirty="0">
              <a:solidFill>
                <a:schemeClr val="tx1"/>
              </a:solidFill>
            </a:endParaRPr>
          </a:p>
        </p:txBody>
      </p:sp>
      <p:sp>
        <p:nvSpPr>
          <p:cNvPr id="9" name="Globo: línea 8">
            <a:extLst>
              <a:ext uri="{FF2B5EF4-FFF2-40B4-BE49-F238E27FC236}">
                <a16:creationId xmlns:a16="http://schemas.microsoft.com/office/drawing/2014/main" id="{5675A6C6-158B-4802-8723-6E607A547E1C}"/>
              </a:ext>
            </a:extLst>
          </p:cNvPr>
          <p:cNvSpPr/>
          <p:nvPr/>
        </p:nvSpPr>
        <p:spPr>
          <a:xfrm>
            <a:off x="28935979" y="11686564"/>
            <a:ext cx="9247954" cy="4524315"/>
          </a:xfrm>
          <a:prstGeom prst="borderCallout1">
            <a:avLst>
              <a:gd name="adj1" fmla="val 16787"/>
              <a:gd name="adj2" fmla="val -4378"/>
              <a:gd name="adj3" fmla="val 45752"/>
              <a:gd name="adj4" fmla="val -2503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6000" dirty="0">
                <a:solidFill>
                  <a:schemeClr val="tx1"/>
                </a:solidFill>
              </a:rPr>
              <a:t>Fecha de auditoria, indica la fecha de migración o actualización de la información.</a:t>
            </a:r>
            <a:endParaRPr lang="es-CO" sz="6000" dirty="0">
              <a:solidFill>
                <a:schemeClr val="tx1"/>
              </a:solidFill>
            </a:endParaRPr>
          </a:p>
        </p:txBody>
      </p:sp>
      <p:sp>
        <p:nvSpPr>
          <p:cNvPr id="12" name="Globo: línea 11">
            <a:extLst>
              <a:ext uri="{FF2B5EF4-FFF2-40B4-BE49-F238E27FC236}">
                <a16:creationId xmlns:a16="http://schemas.microsoft.com/office/drawing/2014/main" id="{DBA652B1-867E-463C-9817-7DD77865D2AF}"/>
              </a:ext>
            </a:extLst>
          </p:cNvPr>
          <p:cNvSpPr/>
          <p:nvPr/>
        </p:nvSpPr>
        <p:spPr>
          <a:xfrm>
            <a:off x="15646400" y="19001253"/>
            <a:ext cx="10250486" cy="4524315"/>
          </a:xfrm>
          <a:prstGeom prst="borderCallout1">
            <a:avLst>
              <a:gd name="adj1" fmla="val -5952"/>
              <a:gd name="adj2" fmla="val 89376"/>
              <a:gd name="adj3" fmla="val -45818"/>
              <a:gd name="adj4" fmla="val 10899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6000" dirty="0">
                <a:solidFill>
                  <a:schemeClr val="tx1"/>
                </a:solidFill>
              </a:rPr>
              <a:t>Estudiante sin fecha de auditoria, indica que </a:t>
            </a:r>
            <a:r>
              <a:rPr lang="es-ES" sz="6000" b="1" u="sng" dirty="0">
                <a:solidFill>
                  <a:schemeClr val="tx1"/>
                </a:solidFill>
              </a:rPr>
              <a:t>NO</a:t>
            </a:r>
            <a:r>
              <a:rPr lang="es-ES" sz="6000" dirty="0">
                <a:solidFill>
                  <a:schemeClr val="tx1"/>
                </a:solidFill>
              </a:rPr>
              <a:t> tiene información caracterizada.</a:t>
            </a:r>
          </a:p>
          <a:p>
            <a:pPr algn="ctr"/>
            <a:r>
              <a:rPr lang="es-ES" sz="6000" dirty="0">
                <a:solidFill>
                  <a:schemeClr val="tx1"/>
                </a:solidFill>
              </a:rPr>
              <a:t>Se debe priorizar la caracterización.</a:t>
            </a:r>
            <a:endParaRPr lang="es-CO" sz="6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489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8BD3B07-1160-4D58-B877-203522B594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733"/>
            <a:ext cx="39195375" cy="24285283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D139EE60-CF19-4856-8ECD-4B540E816E08}"/>
              </a:ext>
            </a:extLst>
          </p:cNvPr>
          <p:cNvSpPr/>
          <p:nvPr/>
        </p:nvSpPr>
        <p:spPr>
          <a:xfrm>
            <a:off x="2623930" y="1667852"/>
            <a:ext cx="32913981" cy="163121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CO" sz="10000" b="1" dirty="0">
                <a:solidFill>
                  <a:schemeClr val="tx1"/>
                </a:solidFill>
                <a:latin typeface="Calibri" panose="020F0502020204030204" pitchFamily="34" charset="0"/>
              </a:rPr>
              <a:t>GENERACIÓN DE REPORTES</a:t>
            </a:r>
            <a:endParaRPr lang="es-CO" sz="10000" b="1" dirty="0">
              <a:solidFill>
                <a:schemeClr val="tx1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F52EE37-CA4E-43DD-809C-76104CC0E928}"/>
              </a:ext>
            </a:extLst>
          </p:cNvPr>
          <p:cNvSpPr txBox="1"/>
          <p:nvPr/>
        </p:nvSpPr>
        <p:spPr>
          <a:xfrm>
            <a:off x="1930400" y="5173235"/>
            <a:ext cx="35915599" cy="111722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6000" b="1" dirty="0"/>
              <a:t>Algunos de los reportes que se pueden obtener del SIMPADE:</a:t>
            </a:r>
          </a:p>
          <a:p>
            <a:endParaRPr lang="es-ES" sz="6000" dirty="0"/>
          </a:p>
          <a:p>
            <a:r>
              <a:rPr lang="es-ES" sz="6000" b="1" dirty="0"/>
              <a:t>15. Estudiante formulario 1 – Bodega: </a:t>
            </a:r>
            <a:r>
              <a:rPr lang="es-ES" sz="6000" dirty="0"/>
              <a:t>detallado de estudiantes caracterizados con la información del formulario 1.</a:t>
            </a:r>
          </a:p>
          <a:p>
            <a:pPr algn="just"/>
            <a:r>
              <a:rPr lang="es-ES" sz="6000" b="1" dirty="0"/>
              <a:t>16. Estudiante formulario 2 – Bodega: </a:t>
            </a:r>
            <a:r>
              <a:rPr lang="es-ES" sz="6000" dirty="0"/>
              <a:t>detallado de posibles desertores, caracterizados y no caracterizados con las razón(es) de deserción. </a:t>
            </a:r>
          </a:p>
          <a:p>
            <a:r>
              <a:rPr lang="es-ES" sz="6000" b="1" dirty="0"/>
              <a:t>17. Formulario SIMPADE Establecimiento: </a:t>
            </a:r>
            <a:r>
              <a:rPr lang="es-ES" sz="6000" dirty="0"/>
              <a:t>información caracterizada en el formulario establecimiento.</a:t>
            </a:r>
          </a:p>
          <a:p>
            <a:r>
              <a:rPr lang="es-ES" sz="6000" b="1" dirty="0"/>
              <a:t>18. Formulario SIMPADE Sede: </a:t>
            </a:r>
            <a:r>
              <a:rPr lang="es-ES" sz="6000" dirty="0"/>
              <a:t>información caracterizada en los formularios sedes.</a:t>
            </a:r>
            <a:endParaRPr lang="es-ES" sz="6000" b="1" dirty="0"/>
          </a:p>
          <a:p>
            <a:r>
              <a:rPr lang="es-ES" sz="6000" b="1" dirty="0"/>
              <a:t>19. Formulario SIMPADE Sede Acciones: </a:t>
            </a:r>
            <a:r>
              <a:rPr lang="es-ES" sz="6000" dirty="0"/>
              <a:t>información caracterizada en el formularios acciones sedes.</a:t>
            </a:r>
            <a:endParaRPr lang="es-ES" sz="6000" b="1" dirty="0"/>
          </a:p>
          <a:p>
            <a:pPr algn="just"/>
            <a:r>
              <a:rPr lang="es-ES" sz="6000" b="1" dirty="0"/>
              <a:t>21. Estudiantes no caracterizados: </a:t>
            </a:r>
            <a:r>
              <a:rPr lang="es-ES" sz="6000" dirty="0"/>
              <a:t>detallado de estudiantes que a la fecha NO están caracterizados con la información del formulario 1. </a:t>
            </a:r>
          </a:p>
          <a:p>
            <a:r>
              <a:rPr lang="es-ES" sz="6000" b="1" dirty="0"/>
              <a:t>24. Sedes no caracterizadas: </a:t>
            </a:r>
            <a:r>
              <a:rPr lang="es-ES" sz="6000" dirty="0"/>
              <a:t>relación de sedes pendientes por caracterizar con el formulario 4.</a:t>
            </a:r>
            <a:endParaRPr lang="es-CO" sz="6000" b="1" dirty="0"/>
          </a:p>
        </p:txBody>
      </p:sp>
    </p:spTree>
    <p:extLst>
      <p:ext uri="{BB962C8B-B14F-4D97-AF65-F5344CB8AC3E}">
        <p14:creationId xmlns:p14="http://schemas.microsoft.com/office/powerpoint/2010/main" val="1955809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3CACDE8-E50D-40C7-9E04-83908EE64A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733"/>
            <a:ext cx="39195375" cy="24285283"/>
          </a:xfrm>
          <a:prstGeom prst="rect">
            <a:avLst/>
          </a:prstGeom>
        </p:spPr>
      </p:pic>
      <p:sp>
        <p:nvSpPr>
          <p:cNvPr id="18" name="Google Shape;55;p1">
            <a:extLst>
              <a:ext uri="{FF2B5EF4-FFF2-40B4-BE49-F238E27FC236}">
                <a16:creationId xmlns:a16="http://schemas.microsoft.com/office/drawing/2014/main" id="{9BCE747F-3F45-4481-B0A9-A64B821CEA2F}"/>
              </a:ext>
            </a:extLst>
          </p:cNvPr>
          <p:cNvSpPr txBox="1"/>
          <p:nvPr/>
        </p:nvSpPr>
        <p:spPr>
          <a:xfrm>
            <a:off x="682627" y="931164"/>
            <a:ext cx="30378400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0000" b="1" dirty="0"/>
              <a:t>AVANCE CARACTERIZACIÓN SIMPADE - 2021</a:t>
            </a: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29666742-9422-4CE6-B1E5-C343CB78E3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5881645"/>
              </p:ext>
            </p:extLst>
          </p:nvPr>
        </p:nvGraphicFramePr>
        <p:xfrm>
          <a:off x="1970087" y="5467175"/>
          <a:ext cx="13344922" cy="14254294"/>
        </p:xfrm>
        <a:graphic>
          <a:graphicData uri="http://schemas.openxmlformats.org/drawingml/2006/table">
            <a:tbl>
              <a:tblPr/>
              <a:tblGrid>
                <a:gridCol w="4736804">
                  <a:extLst>
                    <a:ext uri="{9D8B030D-6E8A-4147-A177-3AD203B41FA5}">
                      <a16:colId xmlns:a16="http://schemas.microsoft.com/office/drawing/2014/main" val="4131560214"/>
                    </a:ext>
                  </a:extLst>
                </a:gridCol>
                <a:gridCol w="8608118">
                  <a:extLst>
                    <a:ext uri="{9D8B030D-6E8A-4147-A177-3AD203B41FA5}">
                      <a16:colId xmlns:a16="http://schemas.microsoft.com/office/drawing/2014/main" val="3191398087"/>
                    </a:ext>
                  </a:extLst>
                </a:gridCol>
              </a:tblGrid>
              <a:tr h="750226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4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I.E. PEDIENTES POR CARACTERIZAR</a:t>
                      </a:r>
                      <a:endParaRPr lang="es-CO" sz="4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s-CO" sz="4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0818537"/>
                  </a:ext>
                </a:extLst>
              </a:tr>
              <a:tr h="750226">
                <a:tc>
                  <a:txBody>
                    <a:bodyPr/>
                    <a:lstStyle/>
                    <a:p>
                      <a:pPr algn="ctr" fontAlgn="b"/>
                      <a:r>
                        <a:rPr lang="es-CO" sz="4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MUNICIPIO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4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NOMBRE_ESTABLECIMIENTO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1311142"/>
                  </a:ext>
                </a:extLst>
              </a:tr>
              <a:tr h="750226">
                <a:tc>
                  <a:txBody>
                    <a:bodyPr/>
                    <a:lstStyle/>
                    <a:p>
                      <a:pPr algn="ctr" fontAlgn="b"/>
                      <a:r>
                        <a:rPr lang="es-CO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CASABIANCA                     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I.E. MARCO FIDEL SUAREZ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4239661"/>
                  </a:ext>
                </a:extLst>
              </a:tr>
              <a:tr h="750226">
                <a:tc>
                  <a:txBody>
                    <a:bodyPr/>
                    <a:lstStyle/>
                    <a:p>
                      <a:pPr algn="ctr" fontAlgn="b"/>
                      <a:r>
                        <a:rPr lang="es-CO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COYAIMA                        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I.E. SANTA MARTA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165284"/>
                  </a:ext>
                </a:extLst>
              </a:tr>
              <a:tr h="750226">
                <a:tc>
                  <a:txBody>
                    <a:bodyPr/>
                    <a:lstStyle/>
                    <a:p>
                      <a:pPr algn="ctr" fontAlgn="b"/>
                      <a:r>
                        <a:rPr lang="es-CO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COYAIMA                        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I.E. NUESTRA SEÑORA DEL CARMEN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9792489"/>
                  </a:ext>
                </a:extLst>
              </a:tr>
              <a:tr h="750226">
                <a:tc>
                  <a:txBody>
                    <a:bodyPr/>
                    <a:lstStyle/>
                    <a:p>
                      <a:pPr algn="ctr" fontAlgn="b"/>
                      <a:r>
                        <a:rPr lang="es-CO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COYAIMA                        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I.E. GUILLERMO ANGULO GOMEZ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6058116"/>
                  </a:ext>
                </a:extLst>
              </a:tr>
              <a:tr h="750226">
                <a:tc>
                  <a:txBody>
                    <a:bodyPr/>
                    <a:lstStyle/>
                    <a:p>
                      <a:pPr algn="ctr" fontAlgn="b"/>
                      <a:r>
                        <a:rPr lang="es-CO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LÍBANO                         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I.E.T. NUESTRA SEÑORA DE LOURDES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2511713"/>
                  </a:ext>
                </a:extLst>
              </a:tr>
              <a:tr h="750226">
                <a:tc>
                  <a:txBody>
                    <a:bodyPr/>
                    <a:lstStyle/>
                    <a:p>
                      <a:pPr algn="ctr" fontAlgn="b"/>
                      <a:r>
                        <a:rPr lang="es-CO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LÍBANO                         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I.E. SAN FERNANDO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9782502"/>
                  </a:ext>
                </a:extLst>
              </a:tr>
              <a:tr h="750226">
                <a:tc>
                  <a:txBody>
                    <a:bodyPr/>
                    <a:lstStyle/>
                    <a:p>
                      <a:pPr algn="ctr" fontAlgn="b"/>
                      <a:r>
                        <a:rPr lang="es-CO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PLANADAS                       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I.E. EL RUBI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2888702"/>
                  </a:ext>
                </a:extLst>
              </a:tr>
              <a:tr h="750226">
                <a:tc>
                  <a:txBody>
                    <a:bodyPr/>
                    <a:lstStyle/>
                    <a:p>
                      <a:pPr algn="ctr" fontAlgn="b"/>
                      <a:r>
                        <a:rPr lang="es-CO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PURIFICACIÓN                   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I.E.T. PEREZ Y ALDANA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6581184"/>
                  </a:ext>
                </a:extLst>
              </a:tr>
              <a:tr h="750226">
                <a:tc>
                  <a:txBody>
                    <a:bodyPr/>
                    <a:lstStyle/>
                    <a:p>
                      <a:pPr algn="ctr" fontAlgn="b"/>
                      <a:r>
                        <a:rPr lang="es-CO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RIOBLANCO                      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I.E. JESUS ANTONIO AMEZQUITA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0149113"/>
                  </a:ext>
                </a:extLst>
              </a:tr>
              <a:tr h="750226">
                <a:tc>
                  <a:txBody>
                    <a:bodyPr/>
                    <a:lstStyle/>
                    <a:p>
                      <a:pPr algn="ctr" fontAlgn="b"/>
                      <a:r>
                        <a:rPr lang="es-CO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ROVIRA                         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I.E. RIOMANSO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713113"/>
                  </a:ext>
                </a:extLst>
              </a:tr>
              <a:tr h="750226">
                <a:tc>
                  <a:txBody>
                    <a:bodyPr/>
                    <a:lstStyle/>
                    <a:p>
                      <a:pPr algn="ctr" fontAlgn="b"/>
                      <a:r>
                        <a:rPr lang="es-CO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ROVIRA                         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I.E. JULIO ERNESTO ANDRADE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7700378"/>
                  </a:ext>
                </a:extLst>
              </a:tr>
              <a:tr h="750226">
                <a:tc>
                  <a:txBody>
                    <a:bodyPr/>
                    <a:lstStyle/>
                    <a:p>
                      <a:pPr algn="ctr" fontAlgn="b"/>
                      <a:r>
                        <a:rPr lang="es-CO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SALDAÑA                        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I.E. CENTRAL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5188447"/>
                  </a:ext>
                </a:extLst>
              </a:tr>
              <a:tr h="750226">
                <a:tc>
                  <a:txBody>
                    <a:bodyPr/>
                    <a:lstStyle/>
                    <a:p>
                      <a:pPr algn="ctr" fontAlgn="b"/>
                      <a:r>
                        <a:rPr lang="es-CO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SALDAÑA                        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I.E.T. GENERAL ROBERTO LEYVA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473449"/>
                  </a:ext>
                </a:extLst>
              </a:tr>
              <a:tr h="750226">
                <a:tc>
                  <a:txBody>
                    <a:bodyPr/>
                    <a:lstStyle/>
                    <a:p>
                      <a:pPr algn="ctr" fontAlgn="b"/>
                      <a:r>
                        <a:rPr lang="es-CO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SANTA ISABEL                   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I.E.T. SANTA ISABEL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488981"/>
                  </a:ext>
                </a:extLst>
              </a:tr>
              <a:tr h="750226">
                <a:tc>
                  <a:txBody>
                    <a:bodyPr/>
                    <a:lstStyle/>
                    <a:p>
                      <a:pPr algn="ctr" fontAlgn="b"/>
                      <a:r>
                        <a:rPr lang="es-CO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VALLE DE SAN JUAN              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I.E. JUAN LASSO DE LA VEGA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135029"/>
                  </a:ext>
                </a:extLst>
              </a:tr>
              <a:tr h="750226">
                <a:tc>
                  <a:txBody>
                    <a:bodyPr/>
                    <a:lstStyle/>
                    <a:p>
                      <a:pPr algn="ctr" fontAlgn="b"/>
                      <a:r>
                        <a:rPr lang="es-CO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VENADILLO                      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I.E. TERESA CAMACHO DE SUAREZ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3652232"/>
                  </a:ext>
                </a:extLst>
              </a:tr>
              <a:tr h="750226">
                <a:tc>
                  <a:txBody>
                    <a:bodyPr/>
                    <a:lstStyle/>
                    <a:p>
                      <a:pPr algn="ctr" fontAlgn="b"/>
                      <a:r>
                        <a:rPr lang="es-CO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VILLAHERMOSA                   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I.E. YARUMAL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4225142"/>
                  </a:ext>
                </a:extLst>
              </a:tr>
            </a:tbl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9F96A905-4F2B-44EE-9FC1-6509AD3DE3D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260" r="16575"/>
          <a:stretch/>
        </p:blipFill>
        <p:spPr>
          <a:xfrm>
            <a:off x="18643601" y="4746394"/>
            <a:ext cx="17830800" cy="16463901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ACDD62F7-39B2-407F-AA88-6E8AAE4D6F24}"/>
              </a:ext>
            </a:extLst>
          </p:cNvPr>
          <p:cNvSpPr txBox="1"/>
          <p:nvPr/>
        </p:nvSpPr>
        <p:spPr>
          <a:xfrm>
            <a:off x="18643601" y="21455994"/>
            <a:ext cx="5130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5000" b="1" dirty="0"/>
              <a:t>TOTAL I.E.: 212</a:t>
            </a:r>
          </a:p>
        </p:txBody>
      </p:sp>
    </p:spTree>
    <p:extLst>
      <p:ext uri="{BB962C8B-B14F-4D97-AF65-F5344CB8AC3E}">
        <p14:creationId xmlns:p14="http://schemas.microsoft.com/office/powerpoint/2010/main" val="1135588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62F819B-3274-4D37-85A2-A4D4888670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733"/>
            <a:ext cx="39195375" cy="2428528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CAF7DAE-A756-4637-98EE-00AF70B1149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141" r="5596"/>
          <a:stretch/>
        </p:blipFill>
        <p:spPr>
          <a:xfrm>
            <a:off x="3657600" y="3762680"/>
            <a:ext cx="32530170" cy="19112646"/>
          </a:xfrm>
          <a:prstGeom prst="rect">
            <a:avLst/>
          </a:prstGeom>
        </p:spPr>
      </p:pic>
      <p:sp>
        <p:nvSpPr>
          <p:cNvPr id="8" name="Google Shape;55;p1">
            <a:extLst>
              <a:ext uri="{FF2B5EF4-FFF2-40B4-BE49-F238E27FC236}">
                <a16:creationId xmlns:a16="http://schemas.microsoft.com/office/drawing/2014/main" id="{AACA09C6-329A-45A3-89BF-1E361E0F4A40}"/>
              </a:ext>
            </a:extLst>
          </p:cNvPr>
          <p:cNvSpPr txBox="1"/>
          <p:nvPr/>
        </p:nvSpPr>
        <p:spPr>
          <a:xfrm>
            <a:off x="711200" y="1066619"/>
            <a:ext cx="30378400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0000" b="1" dirty="0"/>
              <a:t>AVANCE CARACTERIZACIÓN SIMPADE - 2021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CB42338-1DB5-4635-9BF9-1779058D9AF8}"/>
              </a:ext>
            </a:extLst>
          </p:cNvPr>
          <p:cNvSpPr txBox="1"/>
          <p:nvPr/>
        </p:nvSpPr>
        <p:spPr>
          <a:xfrm>
            <a:off x="4521200" y="20988072"/>
            <a:ext cx="898515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6600" b="1" dirty="0"/>
              <a:t>TOTAL SEDES: 1.833 </a:t>
            </a:r>
          </a:p>
        </p:txBody>
      </p:sp>
    </p:spTree>
    <p:extLst>
      <p:ext uri="{BB962C8B-B14F-4D97-AF65-F5344CB8AC3E}">
        <p14:creationId xmlns:p14="http://schemas.microsoft.com/office/powerpoint/2010/main" val="37005314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12B4307-D6A0-4BC2-A647-695E3020A4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733"/>
            <a:ext cx="39195375" cy="24285283"/>
          </a:xfrm>
          <a:prstGeom prst="rect">
            <a:avLst/>
          </a:prstGeom>
        </p:spPr>
      </p:pic>
      <p:sp>
        <p:nvSpPr>
          <p:cNvPr id="8" name="Google Shape;55;p1">
            <a:extLst>
              <a:ext uri="{FF2B5EF4-FFF2-40B4-BE49-F238E27FC236}">
                <a16:creationId xmlns:a16="http://schemas.microsoft.com/office/drawing/2014/main" id="{AACA09C6-329A-45A3-89BF-1E361E0F4A40}"/>
              </a:ext>
            </a:extLst>
          </p:cNvPr>
          <p:cNvSpPr txBox="1"/>
          <p:nvPr/>
        </p:nvSpPr>
        <p:spPr>
          <a:xfrm>
            <a:off x="355600" y="1021822"/>
            <a:ext cx="30378400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0000" b="1" dirty="0"/>
              <a:t>AVANCE CARACTERIZACIÓN SIMPADE - 2021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708330D-7AC7-4120-A57F-DCCD4F0A5AAB}"/>
              </a:ext>
            </a:extLst>
          </p:cNvPr>
          <p:cNvSpPr txBox="1"/>
          <p:nvPr/>
        </p:nvSpPr>
        <p:spPr>
          <a:xfrm>
            <a:off x="3810000" y="22236173"/>
            <a:ext cx="1731168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5000" b="1" dirty="0"/>
              <a:t>TOTAL ESTUDIANTES MATRICULADOS: 147.131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24C9C95-629E-4082-8BE9-59B047D6E52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021" r="17487"/>
          <a:stretch/>
        </p:blipFill>
        <p:spPr>
          <a:xfrm>
            <a:off x="7487442" y="3421578"/>
            <a:ext cx="24220488" cy="17625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5513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C97E92B4-E97D-4C73-AEC2-A20D78C04A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733"/>
            <a:ext cx="39195375" cy="24285283"/>
          </a:xfrm>
          <a:prstGeom prst="rect">
            <a:avLst/>
          </a:prstGeom>
        </p:spPr>
      </p:pic>
      <p:sp>
        <p:nvSpPr>
          <p:cNvPr id="18" name="Google Shape;55;p1">
            <a:extLst>
              <a:ext uri="{FF2B5EF4-FFF2-40B4-BE49-F238E27FC236}">
                <a16:creationId xmlns:a16="http://schemas.microsoft.com/office/drawing/2014/main" id="{9BCE747F-3F45-4481-B0A9-A64B821CEA2F}"/>
              </a:ext>
            </a:extLst>
          </p:cNvPr>
          <p:cNvSpPr txBox="1"/>
          <p:nvPr/>
        </p:nvSpPr>
        <p:spPr>
          <a:xfrm>
            <a:off x="711200" y="509305"/>
            <a:ext cx="30378400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0000" b="1" dirty="0"/>
              <a:t>AVANCE CARACTERIZACIÓN SIMPADE - 2021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9991C4D-FBD3-4A52-A931-706C2E35CC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013" r="17123"/>
          <a:stretch/>
        </p:blipFill>
        <p:spPr>
          <a:xfrm>
            <a:off x="2641600" y="3067426"/>
            <a:ext cx="23113999" cy="1896391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5F1D094-C815-4782-A50C-106E71D4813C}"/>
              </a:ext>
            </a:extLst>
          </p:cNvPr>
          <p:cNvSpPr txBox="1"/>
          <p:nvPr/>
        </p:nvSpPr>
        <p:spPr>
          <a:xfrm>
            <a:off x="2641600" y="21169568"/>
            <a:ext cx="20116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5000" b="1" dirty="0"/>
              <a:t>TOTAL POSIBLES DESERTORES: 495 (CORTE ABRIL 2021)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EA3234E-C986-4346-BA8A-0787ABB8870E}"/>
              </a:ext>
            </a:extLst>
          </p:cNvPr>
          <p:cNvSpPr txBox="1"/>
          <p:nvPr/>
        </p:nvSpPr>
        <p:spPr>
          <a:xfrm>
            <a:off x="26263600" y="7430524"/>
            <a:ext cx="10922000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0" b="1" dirty="0">
                <a:highlight>
                  <a:srgbClr val="FFFF00"/>
                </a:highlight>
              </a:rPr>
              <a:t>¡IMPORTANTE!</a:t>
            </a:r>
          </a:p>
          <a:p>
            <a:pPr algn="ctr"/>
            <a:endParaRPr lang="es-CO" sz="6000" b="1" dirty="0">
              <a:highlight>
                <a:srgbClr val="FFFF00"/>
              </a:highlight>
            </a:endParaRPr>
          </a:p>
          <a:p>
            <a:pPr algn="ctr"/>
            <a:r>
              <a:rPr lang="es-CO" sz="6000" b="1" dirty="0">
                <a:highlight>
                  <a:srgbClr val="FFFF00"/>
                </a:highlight>
              </a:rPr>
              <a:t>ESTUDIANTE QUE SE RETIRE EN EL SIMAT, INMEDIATAMENTE DEBE SER CARACTERIZADO CON LA RAZON(ES) DE DESERCIÓN EN EL SIMPADE</a:t>
            </a:r>
          </a:p>
        </p:txBody>
      </p:sp>
    </p:spTree>
    <p:extLst>
      <p:ext uri="{BB962C8B-B14F-4D97-AF65-F5344CB8AC3E}">
        <p14:creationId xmlns:p14="http://schemas.microsoft.com/office/powerpoint/2010/main" val="1944949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152400"/>
            <a:ext cx="39195370" cy="2413635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3"/>
          <p:cNvSpPr txBox="1"/>
          <p:nvPr/>
        </p:nvSpPr>
        <p:spPr>
          <a:xfrm>
            <a:off x="10491784" y="9858375"/>
            <a:ext cx="18516601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700" b="0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GRACIAS</a:t>
            </a:r>
            <a:r>
              <a:rPr lang="es-CO" sz="28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464</TotalTime>
  <Words>739</Words>
  <Application>Microsoft Office PowerPoint</Application>
  <PresentationFormat>Personalizado</PresentationFormat>
  <Paragraphs>105</Paragraphs>
  <Slides>12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Arial</vt:lpstr>
      <vt:lpstr>Arial Black</vt:lpstr>
      <vt:lpstr>Calibri</vt:lpstr>
      <vt:lpstr>Simple Light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JIMO</dc:creator>
  <cp:lastModifiedBy>JULIO IVAN MONTERO DIAZ</cp:lastModifiedBy>
  <cp:revision>75</cp:revision>
  <dcterms:modified xsi:type="dcterms:W3CDTF">2021-06-09T16:41:33Z</dcterms:modified>
</cp:coreProperties>
</file>