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80" r:id="rId4"/>
    <p:sldId id="265" r:id="rId5"/>
    <p:sldId id="264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63" r:id="rId2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3" autoAdjust="0"/>
    <p:restoredTop sz="95380" autoAdjust="0"/>
  </p:normalViewPr>
  <p:slideViewPr>
    <p:cSldViewPr snapToGrid="0">
      <p:cViewPr varScale="1">
        <p:scale>
          <a:sx n="86" d="100"/>
          <a:sy n="86" d="100"/>
        </p:scale>
        <p:origin x="4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O IVAN MONTERO DIAZ" userId="03c28a6d-f496-4258-aa72-fcae444ad581" providerId="ADAL" clId="{16FF7447-9786-4FA1-9B80-7F14EB681394}"/>
    <pc:docChg chg="delSld">
      <pc:chgData name="JULIO IVAN MONTERO DIAZ" userId="03c28a6d-f496-4258-aa72-fcae444ad581" providerId="ADAL" clId="{16FF7447-9786-4FA1-9B80-7F14EB681394}" dt="2022-06-22T14:51:25.595" v="0" actId="2696"/>
      <pc:docMkLst>
        <pc:docMk/>
      </pc:docMkLst>
      <pc:sldChg chg="del">
        <pc:chgData name="JULIO IVAN MONTERO DIAZ" userId="03c28a6d-f496-4258-aa72-fcae444ad581" providerId="ADAL" clId="{16FF7447-9786-4FA1-9B80-7F14EB681394}" dt="2022-06-22T14:51:25.595" v="0" actId="2696"/>
        <pc:sldMkLst>
          <pc:docMk/>
          <pc:sldMk cId="896979243" sldId="281"/>
        </pc:sldMkLst>
      </pc:sldChg>
      <pc:sldChg chg="del">
        <pc:chgData name="JULIO IVAN MONTERO DIAZ" userId="03c28a6d-f496-4258-aa72-fcae444ad581" providerId="ADAL" clId="{16FF7447-9786-4FA1-9B80-7F14EB681394}" dt="2022-06-22T14:51:25.595" v="0" actId="2696"/>
        <pc:sldMkLst>
          <pc:docMk/>
          <pc:sldMk cId="2775630232" sldId="282"/>
        </pc:sldMkLst>
      </pc:sldChg>
      <pc:sldChg chg="del">
        <pc:chgData name="JULIO IVAN MONTERO DIAZ" userId="03c28a6d-f496-4258-aa72-fcae444ad581" providerId="ADAL" clId="{16FF7447-9786-4FA1-9B80-7F14EB681394}" dt="2022-06-22T14:51:25.595" v="0" actId="2696"/>
        <pc:sldMkLst>
          <pc:docMk/>
          <pc:sldMk cId="695368185" sldId="283"/>
        </pc:sldMkLst>
      </pc:sldChg>
      <pc:sldChg chg="del">
        <pc:chgData name="JULIO IVAN MONTERO DIAZ" userId="03c28a6d-f496-4258-aa72-fcae444ad581" providerId="ADAL" clId="{16FF7447-9786-4FA1-9B80-7F14EB681394}" dt="2022-06-22T14:51:25.595" v="0" actId="2696"/>
        <pc:sldMkLst>
          <pc:docMk/>
          <pc:sldMk cId="2993793904" sldId="284"/>
        </pc:sldMkLst>
      </pc:sldChg>
      <pc:sldChg chg="del">
        <pc:chgData name="JULIO IVAN MONTERO DIAZ" userId="03c28a6d-f496-4258-aa72-fcae444ad581" providerId="ADAL" clId="{16FF7447-9786-4FA1-9B80-7F14EB681394}" dt="2022-06-22T14:51:25.595" v="0" actId="2696"/>
        <pc:sldMkLst>
          <pc:docMk/>
          <pc:sldMk cId="1110454560" sldId="285"/>
        </pc:sldMkLst>
      </pc:sldChg>
      <pc:sldChg chg="del">
        <pc:chgData name="JULIO IVAN MONTERO DIAZ" userId="03c28a6d-f496-4258-aa72-fcae444ad581" providerId="ADAL" clId="{16FF7447-9786-4FA1-9B80-7F14EB681394}" dt="2022-06-22T14:51:25.595" v="0" actId="2696"/>
        <pc:sldMkLst>
          <pc:docMk/>
          <pc:sldMk cId="112287388" sldId="286"/>
        </pc:sldMkLst>
      </pc:sldChg>
      <pc:sldChg chg="del">
        <pc:chgData name="JULIO IVAN MONTERO DIAZ" userId="03c28a6d-f496-4258-aa72-fcae444ad581" providerId="ADAL" clId="{16FF7447-9786-4FA1-9B80-7F14EB681394}" dt="2022-06-22T14:51:25.595" v="0" actId="2696"/>
        <pc:sldMkLst>
          <pc:docMk/>
          <pc:sldMk cId="1653182263" sldId="287"/>
        </pc:sldMkLst>
      </pc:sldChg>
      <pc:sldChg chg="del">
        <pc:chgData name="JULIO IVAN MONTERO DIAZ" userId="03c28a6d-f496-4258-aa72-fcae444ad581" providerId="ADAL" clId="{16FF7447-9786-4FA1-9B80-7F14EB681394}" dt="2022-06-22T14:51:25.595" v="0" actId="2696"/>
        <pc:sldMkLst>
          <pc:docMk/>
          <pc:sldMk cId="3390459008" sldId="289"/>
        </pc:sldMkLst>
      </pc:sldChg>
      <pc:sldChg chg="del">
        <pc:chgData name="JULIO IVAN MONTERO DIAZ" userId="03c28a6d-f496-4258-aa72-fcae444ad581" providerId="ADAL" clId="{16FF7447-9786-4FA1-9B80-7F14EB681394}" dt="2022-06-22T14:51:25.595" v="0" actId="2696"/>
        <pc:sldMkLst>
          <pc:docMk/>
          <pc:sldMk cId="3282660166" sldId="290"/>
        </pc:sldMkLst>
      </pc:sldChg>
      <pc:sldChg chg="del">
        <pc:chgData name="JULIO IVAN MONTERO DIAZ" userId="03c28a6d-f496-4258-aa72-fcae444ad581" providerId="ADAL" clId="{16FF7447-9786-4FA1-9B80-7F14EB681394}" dt="2022-06-22T14:51:25.595" v="0" actId="2696"/>
        <pc:sldMkLst>
          <pc:docMk/>
          <pc:sldMk cId="4257965133" sldId="291"/>
        </pc:sldMkLst>
      </pc:sldChg>
      <pc:sldChg chg="del">
        <pc:chgData name="JULIO IVAN MONTERO DIAZ" userId="03c28a6d-f496-4258-aa72-fcae444ad581" providerId="ADAL" clId="{16FF7447-9786-4FA1-9B80-7F14EB681394}" dt="2022-06-22T14:51:25.595" v="0" actId="2696"/>
        <pc:sldMkLst>
          <pc:docMk/>
          <pc:sldMk cId="3523928172" sldId="292"/>
        </pc:sldMkLst>
      </pc:sldChg>
      <pc:sldChg chg="del">
        <pc:chgData name="JULIO IVAN MONTERO DIAZ" userId="03c28a6d-f496-4258-aa72-fcae444ad581" providerId="ADAL" clId="{16FF7447-9786-4FA1-9B80-7F14EB681394}" dt="2022-06-22T14:51:25.595" v="0" actId="2696"/>
        <pc:sldMkLst>
          <pc:docMk/>
          <pc:sldMk cId="1185170872" sldId="293"/>
        </pc:sldMkLst>
      </pc:sldChg>
      <pc:sldChg chg="del">
        <pc:chgData name="JULIO IVAN MONTERO DIAZ" userId="03c28a6d-f496-4258-aa72-fcae444ad581" providerId="ADAL" clId="{16FF7447-9786-4FA1-9B80-7F14EB681394}" dt="2022-06-22T14:51:25.595" v="0" actId="2696"/>
        <pc:sldMkLst>
          <pc:docMk/>
          <pc:sldMk cId="1690125040" sldId="294"/>
        </pc:sldMkLst>
      </pc:sldChg>
      <pc:sldChg chg="del">
        <pc:chgData name="JULIO IVAN MONTERO DIAZ" userId="03c28a6d-f496-4258-aa72-fcae444ad581" providerId="ADAL" clId="{16FF7447-9786-4FA1-9B80-7F14EB681394}" dt="2022-06-22T14:51:25.595" v="0" actId="2696"/>
        <pc:sldMkLst>
          <pc:docMk/>
          <pc:sldMk cId="2916961876" sldId="295"/>
        </pc:sldMkLst>
      </pc:sldChg>
      <pc:sldChg chg="del">
        <pc:chgData name="JULIO IVAN MONTERO DIAZ" userId="03c28a6d-f496-4258-aa72-fcae444ad581" providerId="ADAL" clId="{16FF7447-9786-4FA1-9B80-7F14EB681394}" dt="2022-06-22T14:51:25.595" v="0" actId="2696"/>
        <pc:sldMkLst>
          <pc:docMk/>
          <pc:sldMk cId="591818512" sldId="296"/>
        </pc:sldMkLst>
      </pc:sldChg>
    </pc:docChg>
  </pc:docChgLst>
  <pc:docChgLst>
    <pc:chgData name="JULIO IVAN MONTERO DIAZ" userId="03c28a6d-f496-4258-aa72-fcae444ad581" providerId="ADAL" clId="{24B69078-D855-45E0-AAF1-578E2B4E918D}"/>
    <pc:docChg chg="undo custSel addSld delSld modSld sldOrd">
      <pc:chgData name="JULIO IVAN MONTERO DIAZ" userId="03c28a6d-f496-4258-aa72-fcae444ad581" providerId="ADAL" clId="{24B69078-D855-45E0-AAF1-578E2B4E918D}" dt="2022-06-16T14:31:20.742" v="6041" actId="1076"/>
      <pc:docMkLst>
        <pc:docMk/>
      </pc:docMkLst>
      <pc:sldChg chg="addSp delSp modSp mod">
        <pc:chgData name="JULIO IVAN MONTERO DIAZ" userId="03c28a6d-f496-4258-aa72-fcae444ad581" providerId="ADAL" clId="{24B69078-D855-45E0-AAF1-578E2B4E918D}" dt="2022-06-16T14:31:20.742" v="6041" actId="1076"/>
        <pc:sldMkLst>
          <pc:docMk/>
          <pc:sldMk cId="1440524638" sldId="257"/>
        </pc:sldMkLst>
        <pc:spChg chg="del">
          <ac:chgData name="JULIO IVAN MONTERO DIAZ" userId="03c28a6d-f496-4258-aa72-fcae444ad581" providerId="ADAL" clId="{24B69078-D855-45E0-AAF1-578E2B4E918D}" dt="2022-06-15T20:03:25.828" v="169" actId="478"/>
          <ac:spMkLst>
            <pc:docMk/>
            <pc:sldMk cId="1440524638" sldId="257"/>
            <ac:spMk id="5" creationId="{FB5D570D-A378-48A5-80D8-C89A4D29CC7B}"/>
          </ac:spMkLst>
        </pc:spChg>
        <pc:spChg chg="add del mod">
          <ac:chgData name="JULIO IVAN MONTERO DIAZ" userId="03c28a6d-f496-4258-aa72-fcae444ad581" providerId="ADAL" clId="{24B69078-D855-45E0-AAF1-578E2B4E918D}" dt="2022-06-15T20:05:30.918" v="236"/>
          <ac:spMkLst>
            <pc:docMk/>
            <pc:sldMk cId="1440524638" sldId="257"/>
            <ac:spMk id="6" creationId="{C5821114-0090-4F8C-AFB6-98B85997CC9D}"/>
          </ac:spMkLst>
        </pc:spChg>
        <pc:spChg chg="add del mod">
          <ac:chgData name="JULIO IVAN MONTERO DIAZ" userId="03c28a6d-f496-4258-aa72-fcae444ad581" providerId="ADAL" clId="{24B69078-D855-45E0-AAF1-578E2B4E918D}" dt="2022-06-15T20:03:40.932" v="172"/>
          <ac:spMkLst>
            <pc:docMk/>
            <pc:sldMk cId="1440524638" sldId="257"/>
            <ac:spMk id="7" creationId="{75C48279-0D51-55C3-6391-66B4A564EE91}"/>
          </ac:spMkLst>
        </pc:spChg>
        <pc:spChg chg="add del mod">
          <ac:chgData name="JULIO IVAN MONTERO DIAZ" userId="03c28a6d-f496-4258-aa72-fcae444ad581" providerId="ADAL" clId="{24B69078-D855-45E0-AAF1-578E2B4E918D}" dt="2022-06-15T20:03:51.827" v="174"/>
          <ac:spMkLst>
            <pc:docMk/>
            <pc:sldMk cId="1440524638" sldId="257"/>
            <ac:spMk id="8" creationId="{366F3E4F-2B26-9D20-E480-1BD95BACAD23}"/>
          </ac:spMkLst>
        </pc:spChg>
        <pc:spChg chg="add del mod">
          <ac:chgData name="JULIO IVAN MONTERO DIAZ" userId="03c28a6d-f496-4258-aa72-fcae444ad581" providerId="ADAL" clId="{24B69078-D855-45E0-AAF1-578E2B4E918D}" dt="2022-06-15T20:04:14.298" v="206"/>
          <ac:spMkLst>
            <pc:docMk/>
            <pc:sldMk cId="1440524638" sldId="257"/>
            <ac:spMk id="9" creationId="{AFBD0ED9-34BE-DF92-758A-DED0009892F5}"/>
          </ac:spMkLst>
        </pc:spChg>
        <pc:spChg chg="add del mod">
          <ac:chgData name="JULIO IVAN MONTERO DIAZ" userId="03c28a6d-f496-4258-aa72-fcae444ad581" providerId="ADAL" clId="{24B69078-D855-45E0-AAF1-578E2B4E918D}" dt="2022-06-15T20:04:23.171" v="209"/>
          <ac:spMkLst>
            <pc:docMk/>
            <pc:sldMk cId="1440524638" sldId="257"/>
            <ac:spMk id="10" creationId="{BA40BF8E-D80A-58E9-8B41-720AD6E1C826}"/>
          </ac:spMkLst>
        </pc:spChg>
        <pc:spChg chg="add del mod">
          <ac:chgData name="JULIO IVAN MONTERO DIAZ" userId="03c28a6d-f496-4258-aa72-fcae444ad581" providerId="ADAL" clId="{24B69078-D855-45E0-AAF1-578E2B4E918D}" dt="2022-06-15T20:04:37.187" v="212"/>
          <ac:spMkLst>
            <pc:docMk/>
            <pc:sldMk cId="1440524638" sldId="257"/>
            <ac:spMk id="11" creationId="{BDC96871-1A33-689A-6AA4-B49BEC9A1827}"/>
          </ac:spMkLst>
        </pc:spChg>
        <pc:spChg chg="add del mod">
          <ac:chgData name="JULIO IVAN MONTERO DIAZ" userId="03c28a6d-f496-4258-aa72-fcae444ad581" providerId="ADAL" clId="{24B69078-D855-45E0-AAF1-578E2B4E918D}" dt="2022-06-15T20:04:40.947" v="214"/>
          <ac:spMkLst>
            <pc:docMk/>
            <pc:sldMk cId="1440524638" sldId="257"/>
            <ac:spMk id="12" creationId="{C26E62BF-FFE4-CDCA-2340-C3E92ECF6EB5}"/>
          </ac:spMkLst>
        </pc:spChg>
        <pc:spChg chg="add del mod">
          <ac:chgData name="JULIO IVAN MONTERO DIAZ" userId="03c28a6d-f496-4258-aa72-fcae444ad581" providerId="ADAL" clId="{24B69078-D855-45E0-AAF1-578E2B4E918D}" dt="2022-06-15T20:04:53.515" v="216"/>
          <ac:spMkLst>
            <pc:docMk/>
            <pc:sldMk cId="1440524638" sldId="257"/>
            <ac:spMk id="13" creationId="{76E615F4-5930-622A-21FE-98AE6E8E20C6}"/>
          </ac:spMkLst>
        </pc:spChg>
        <pc:spChg chg="add mod">
          <ac:chgData name="JULIO IVAN MONTERO DIAZ" userId="03c28a6d-f496-4258-aa72-fcae444ad581" providerId="ADAL" clId="{24B69078-D855-45E0-AAF1-578E2B4E918D}" dt="2022-06-16T14:31:20.742" v="6041" actId="1076"/>
          <ac:spMkLst>
            <pc:docMk/>
            <pc:sldMk cId="1440524638" sldId="257"/>
            <ac:spMk id="14" creationId="{057C5FD7-E5A2-F195-8A93-9B968F3F456A}"/>
          </ac:spMkLst>
        </pc:spChg>
      </pc:sldChg>
      <pc:sldChg chg="modSp mod">
        <pc:chgData name="JULIO IVAN MONTERO DIAZ" userId="03c28a6d-f496-4258-aa72-fcae444ad581" providerId="ADAL" clId="{24B69078-D855-45E0-AAF1-578E2B4E918D}" dt="2022-06-14T16:18:57.202" v="152" actId="20577"/>
        <pc:sldMkLst>
          <pc:docMk/>
          <pc:sldMk cId="654489309" sldId="258"/>
        </pc:sldMkLst>
        <pc:spChg chg="mod">
          <ac:chgData name="JULIO IVAN MONTERO DIAZ" userId="03c28a6d-f496-4258-aa72-fcae444ad581" providerId="ADAL" clId="{24B69078-D855-45E0-AAF1-578E2B4E918D}" dt="2022-06-14T16:18:57.202" v="152" actId="20577"/>
          <ac:spMkLst>
            <pc:docMk/>
            <pc:sldMk cId="654489309" sldId="258"/>
            <ac:spMk id="10" creationId="{8FB95305-7B76-446B-8DB8-EE02E96A5351}"/>
          </ac:spMkLst>
        </pc:spChg>
      </pc:sldChg>
      <pc:sldChg chg="modSp mod">
        <pc:chgData name="JULIO IVAN MONTERO DIAZ" userId="03c28a6d-f496-4258-aa72-fcae444ad581" providerId="ADAL" clId="{24B69078-D855-45E0-AAF1-578E2B4E918D}" dt="2022-06-15T20:07:57.949" v="280" actId="20577"/>
        <pc:sldMkLst>
          <pc:docMk/>
          <pc:sldMk cId="3612247081" sldId="264"/>
        </pc:sldMkLst>
        <pc:spChg chg="mod">
          <ac:chgData name="JULIO IVAN MONTERO DIAZ" userId="03c28a6d-f496-4258-aa72-fcae444ad581" providerId="ADAL" clId="{24B69078-D855-45E0-AAF1-578E2B4E918D}" dt="2022-06-15T20:07:57.949" v="280" actId="20577"/>
          <ac:spMkLst>
            <pc:docMk/>
            <pc:sldMk cId="3612247081" sldId="264"/>
            <ac:spMk id="11" creationId="{8F0D4EFB-B990-6803-95DC-D727B6AA1863}"/>
          </ac:spMkLst>
        </pc:spChg>
        <pc:picChg chg="mod">
          <ac:chgData name="JULIO IVAN MONTERO DIAZ" userId="03c28a6d-f496-4258-aa72-fcae444ad581" providerId="ADAL" clId="{24B69078-D855-45E0-AAF1-578E2B4E918D}" dt="2022-06-14T15:38:07.386" v="4" actId="14100"/>
          <ac:picMkLst>
            <pc:docMk/>
            <pc:sldMk cId="3612247081" sldId="264"/>
            <ac:picMk id="9" creationId="{545496C2-6479-BCDE-8D68-B1C934D8C4B4}"/>
          </ac:picMkLst>
        </pc:picChg>
      </pc:sldChg>
      <pc:sldChg chg="modSp mod">
        <pc:chgData name="JULIO IVAN MONTERO DIAZ" userId="03c28a6d-f496-4258-aa72-fcae444ad581" providerId="ADAL" clId="{24B69078-D855-45E0-AAF1-578E2B4E918D}" dt="2022-06-16T13:38:36.436" v="6023" actId="1076"/>
        <pc:sldMkLst>
          <pc:docMk/>
          <pc:sldMk cId="4209063625" sldId="265"/>
        </pc:sldMkLst>
        <pc:spChg chg="mod">
          <ac:chgData name="JULIO IVAN MONTERO DIAZ" userId="03c28a6d-f496-4258-aa72-fcae444ad581" providerId="ADAL" clId="{24B69078-D855-45E0-AAF1-578E2B4E918D}" dt="2022-06-16T13:38:36.436" v="6023" actId="1076"/>
          <ac:spMkLst>
            <pc:docMk/>
            <pc:sldMk cId="4209063625" sldId="265"/>
            <ac:spMk id="6" creationId="{C5821114-0090-4F8C-AFB6-98B85997CC9D}"/>
          </ac:spMkLst>
        </pc:spChg>
        <pc:spChg chg="mod">
          <ac:chgData name="JULIO IVAN MONTERO DIAZ" userId="03c28a6d-f496-4258-aa72-fcae444ad581" providerId="ADAL" clId="{24B69078-D855-45E0-AAF1-578E2B4E918D}" dt="2022-06-15T20:07:51.958" v="273" actId="20577"/>
          <ac:spMkLst>
            <pc:docMk/>
            <pc:sldMk cId="4209063625" sldId="265"/>
            <ac:spMk id="8" creationId="{6494F7B4-17BF-F275-69B7-74041190E993}"/>
          </ac:spMkLst>
        </pc:spChg>
        <pc:picChg chg="mod">
          <ac:chgData name="JULIO IVAN MONTERO DIAZ" userId="03c28a6d-f496-4258-aa72-fcae444ad581" providerId="ADAL" clId="{24B69078-D855-45E0-AAF1-578E2B4E918D}" dt="2022-06-14T15:37:55.434" v="2" actId="14100"/>
          <ac:picMkLst>
            <pc:docMk/>
            <pc:sldMk cId="4209063625" sldId="265"/>
            <ac:picMk id="9" creationId="{40E99A00-7720-1EC0-67F2-35F67BE4488C}"/>
          </ac:picMkLst>
        </pc:picChg>
      </pc:sldChg>
      <pc:sldChg chg="addSp delSp modSp mod">
        <pc:chgData name="JULIO IVAN MONTERO DIAZ" userId="03c28a6d-f496-4258-aa72-fcae444ad581" providerId="ADAL" clId="{24B69078-D855-45E0-AAF1-578E2B4E918D}" dt="2022-06-15T20:08:10.830" v="283" actId="20577"/>
        <pc:sldMkLst>
          <pc:docMk/>
          <pc:sldMk cId="3227972171" sldId="266"/>
        </pc:sldMkLst>
        <pc:spChg chg="del">
          <ac:chgData name="JULIO IVAN MONTERO DIAZ" userId="03c28a6d-f496-4258-aa72-fcae444ad581" providerId="ADAL" clId="{24B69078-D855-45E0-AAF1-578E2B4E918D}" dt="2022-06-14T15:38:16.888" v="6" actId="478"/>
          <ac:spMkLst>
            <pc:docMk/>
            <pc:sldMk cId="3227972171" sldId="266"/>
            <ac:spMk id="8" creationId="{CC3E9DBA-1160-6D78-4D4A-788C75D0A3FE}"/>
          </ac:spMkLst>
        </pc:spChg>
        <pc:spChg chg="add mod">
          <ac:chgData name="JULIO IVAN MONTERO DIAZ" userId="03c28a6d-f496-4258-aa72-fcae444ad581" providerId="ADAL" clId="{24B69078-D855-45E0-AAF1-578E2B4E918D}" dt="2022-06-15T20:08:10.830" v="283" actId="20577"/>
          <ac:spMkLst>
            <pc:docMk/>
            <pc:sldMk cId="3227972171" sldId="266"/>
            <ac:spMk id="9" creationId="{C4DFAA07-F2E1-BB49-830A-F09B32D6F888}"/>
          </ac:spMkLst>
        </pc:spChg>
      </pc:sldChg>
      <pc:sldChg chg="addSp modSp mod">
        <pc:chgData name="JULIO IVAN MONTERO DIAZ" userId="03c28a6d-f496-4258-aa72-fcae444ad581" providerId="ADAL" clId="{24B69078-D855-45E0-AAF1-578E2B4E918D}" dt="2022-06-15T20:08:15.625" v="286" actId="20577"/>
        <pc:sldMkLst>
          <pc:docMk/>
          <pc:sldMk cId="3970713869" sldId="267"/>
        </pc:sldMkLst>
        <pc:spChg chg="add mod">
          <ac:chgData name="JULIO IVAN MONTERO DIAZ" userId="03c28a6d-f496-4258-aa72-fcae444ad581" providerId="ADAL" clId="{24B69078-D855-45E0-AAF1-578E2B4E918D}" dt="2022-06-15T20:08:15.625" v="286" actId="20577"/>
          <ac:spMkLst>
            <pc:docMk/>
            <pc:sldMk cId="3970713869" sldId="267"/>
            <ac:spMk id="7" creationId="{FAC23979-0855-86DE-2FC4-C469A2EF67F3}"/>
          </ac:spMkLst>
        </pc:spChg>
        <pc:spChg chg="mod">
          <ac:chgData name="JULIO IVAN MONTERO DIAZ" userId="03c28a6d-f496-4258-aa72-fcae444ad581" providerId="ADAL" clId="{24B69078-D855-45E0-AAF1-578E2B4E918D}" dt="2022-06-14T15:39:16.952" v="20" actId="14100"/>
          <ac:spMkLst>
            <pc:docMk/>
            <pc:sldMk cId="3970713869" sldId="267"/>
            <ac:spMk id="10" creationId="{31FB8206-017C-F99C-1321-98D3F4243D61}"/>
          </ac:spMkLst>
        </pc:spChg>
        <pc:picChg chg="mod">
          <ac:chgData name="JULIO IVAN MONTERO DIAZ" userId="03c28a6d-f496-4258-aa72-fcae444ad581" providerId="ADAL" clId="{24B69078-D855-45E0-AAF1-578E2B4E918D}" dt="2022-06-14T15:39:04.809" v="15" actId="1076"/>
          <ac:picMkLst>
            <pc:docMk/>
            <pc:sldMk cId="3970713869" sldId="267"/>
            <ac:picMk id="4" creationId="{00000000-0000-0000-0000-000000000000}"/>
          </ac:picMkLst>
        </pc:picChg>
      </pc:sldChg>
      <pc:sldChg chg="addSp modSp mod">
        <pc:chgData name="JULIO IVAN MONTERO DIAZ" userId="03c28a6d-f496-4258-aa72-fcae444ad581" providerId="ADAL" clId="{24B69078-D855-45E0-AAF1-578E2B4E918D}" dt="2022-06-15T20:08:19.720" v="289" actId="20577"/>
        <pc:sldMkLst>
          <pc:docMk/>
          <pc:sldMk cId="2570273750" sldId="268"/>
        </pc:sldMkLst>
        <pc:spChg chg="mod">
          <ac:chgData name="JULIO IVAN MONTERO DIAZ" userId="03c28a6d-f496-4258-aa72-fcae444ad581" providerId="ADAL" clId="{24B69078-D855-45E0-AAF1-578E2B4E918D}" dt="2022-06-14T15:40:39.219" v="24" actId="255"/>
          <ac:spMkLst>
            <pc:docMk/>
            <pc:sldMk cId="2570273750" sldId="268"/>
            <ac:spMk id="5" creationId="{8C9A4BF6-A489-46A5-31FD-E9356E0BDA0C}"/>
          </ac:spMkLst>
        </pc:spChg>
        <pc:spChg chg="add mod">
          <ac:chgData name="JULIO IVAN MONTERO DIAZ" userId="03c28a6d-f496-4258-aa72-fcae444ad581" providerId="ADAL" clId="{24B69078-D855-45E0-AAF1-578E2B4E918D}" dt="2022-06-15T20:08:19.720" v="289" actId="20577"/>
          <ac:spMkLst>
            <pc:docMk/>
            <pc:sldMk cId="2570273750" sldId="268"/>
            <ac:spMk id="8" creationId="{6D4528B6-186B-A19E-7041-8A52D49A6259}"/>
          </ac:spMkLst>
        </pc:spChg>
        <pc:picChg chg="mod">
          <ac:chgData name="JULIO IVAN MONTERO DIAZ" userId="03c28a6d-f496-4258-aa72-fcae444ad581" providerId="ADAL" clId="{24B69078-D855-45E0-AAF1-578E2B4E918D}" dt="2022-06-14T15:40:48.319" v="25" actId="14100"/>
          <ac:picMkLst>
            <pc:docMk/>
            <pc:sldMk cId="2570273750" sldId="268"/>
            <ac:picMk id="11" creationId="{793E4E61-8236-D424-3401-C5179D40BF81}"/>
          </ac:picMkLst>
        </pc:picChg>
      </pc:sldChg>
      <pc:sldChg chg="addSp modSp mod">
        <pc:chgData name="JULIO IVAN MONTERO DIAZ" userId="03c28a6d-f496-4258-aa72-fcae444ad581" providerId="ADAL" clId="{24B69078-D855-45E0-AAF1-578E2B4E918D}" dt="2022-06-15T20:08:23.406" v="292" actId="20577"/>
        <pc:sldMkLst>
          <pc:docMk/>
          <pc:sldMk cId="2989888036" sldId="269"/>
        </pc:sldMkLst>
        <pc:spChg chg="add mod">
          <ac:chgData name="JULIO IVAN MONTERO DIAZ" userId="03c28a6d-f496-4258-aa72-fcae444ad581" providerId="ADAL" clId="{24B69078-D855-45E0-AAF1-578E2B4E918D}" dt="2022-06-15T20:08:23.406" v="292" actId="20577"/>
          <ac:spMkLst>
            <pc:docMk/>
            <pc:sldMk cId="2989888036" sldId="269"/>
            <ac:spMk id="6" creationId="{A5F9D2ED-24B6-16CB-5579-E74F54A2B06C}"/>
          </ac:spMkLst>
        </pc:spChg>
        <pc:spChg chg="mod">
          <ac:chgData name="JULIO IVAN MONTERO DIAZ" userId="03c28a6d-f496-4258-aa72-fcae444ad581" providerId="ADAL" clId="{24B69078-D855-45E0-AAF1-578E2B4E918D}" dt="2022-06-14T15:41:53.341" v="48" actId="14100"/>
          <ac:spMkLst>
            <pc:docMk/>
            <pc:sldMk cId="2989888036" sldId="269"/>
            <ac:spMk id="10" creationId="{31FB8206-017C-F99C-1321-98D3F4243D61}"/>
          </ac:spMkLst>
        </pc:spChg>
      </pc:sldChg>
      <pc:sldChg chg="modSp mod">
        <pc:chgData name="JULIO IVAN MONTERO DIAZ" userId="03c28a6d-f496-4258-aa72-fcae444ad581" providerId="ADAL" clId="{24B69078-D855-45E0-AAF1-578E2B4E918D}" dt="2022-06-15T20:08:29.454" v="295" actId="20577"/>
        <pc:sldMkLst>
          <pc:docMk/>
          <pc:sldMk cId="435825301" sldId="270"/>
        </pc:sldMkLst>
        <pc:spChg chg="mod">
          <ac:chgData name="JULIO IVAN MONTERO DIAZ" userId="03c28a6d-f496-4258-aa72-fcae444ad581" providerId="ADAL" clId="{24B69078-D855-45E0-AAF1-578E2B4E918D}" dt="2022-06-15T20:08:29.454" v="295" actId="20577"/>
          <ac:spMkLst>
            <pc:docMk/>
            <pc:sldMk cId="435825301" sldId="270"/>
            <ac:spMk id="8" creationId="{CC3E9DBA-1160-6D78-4D4A-788C75D0A3FE}"/>
          </ac:spMkLst>
        </pc:spChg>
        <pc:spChg chg="mod">
          <ac:chgData name="JULIO IVAN MONTERO DIAZ" userId="03c28a6d-f496-4258-aa72-fcae444ad581" providerId="ADAL" clId="{24B69078-D855-45E0-AAF1-578E2B4E918D}" dt="2022-06-14T15:42:21.698" v="54" actId="14100"/>
          <ac:spMkLst>
            <pc:docMk/>
            <pc:sldMk cId="435825301" sldId="270"/>
            <ac:spMk id="9" creationId="{A9356733-DF73-AF8A-A6EA-E34A782EAFF5}"/>
          </ac:spMkLst>
        </pc:spChg>
        <pc:spChg chg="mod">
          <ac:chgData name="JULIO IVAN MONTERO DIAZ" userId="03c28a6d-f496-4258-aa72-fcae444ad581" providerId="ADAL" clId="{24B69078-D855-45E0-AAF1-578E2B4E918D}" dt="2022-06-14T15:43:00.190" v="56" actId="207"/>
          <ac:spMkLst>
            <pc:docMk/>
            <pc:sldMk cId="435825301" sldId="270"/>
            <ac:spMk id="10" creationId="{31FB8206-017C-F99C-1321-98D3F4243D61}"/>
          </ac:spMkLst>
        </pc:spChg>
        <pc:picChg chg="mod">
          <ac:chgData name="JULIO IVAN MONTERO DIAZ" userId="03c28a6d-f496-4258-aa72-fcae444ad581" providerId="ADAL" clId="{24B69078-D855-45E0-AAF1-578E2B4E918D}" dt="2022-06-14T15:42:16.988" v="52" actId="14100"/>
          <ac:picMkLst>
            <pc:docMk/>
            <pc:sldMk cId="435825301" sldId="270"/>
            <ac:picMk id="6" creationId="{16796C55-BEF3-F741-4FB9-DB82791A923D}"/>
          </ac:picMkLst>
        </pc:picChg>
      </pc:sldChg>
      <pc:sldChg chg="addSp delSp modSp mod">
        <pc:chgData name="JULIO IVAN MONTERO DIAZ" userId="03c28a6d-f496-4258-aa72-fcae444ad581" providerId="ADAL" clId="{24B69078-D855-45E0-AAF1-578E2B4E918D}" dt="2022-06-15T20:08:33.455" v="298" actId="20577"/>
        <pc:sldMkLst>
          <pc:docMk/>
          <pc:sldMk cId="3450952373" sldId="271"/>
        </pc:sldMkLst>
        <pc:spChg chg="del">
          <ac:chgData name="JULIO IVAN MONTERO DIAZ" userId="03c28a6d-f496-4258-aa72-fcae444ad581" providerId="ADAL" clId="{24B69078-D855-45E0-AAF1-578E2B4E918D}" dt="2022-06-14T15:43:12.273" v="57" actId="478"/>
          <ac:spMkLst>
            <pc:docMk/>
            <pc:sldMk cId="3450952373" sldId="271"/>
            <ac:spMk id="8" creationId="{CC3E9DBA-1160-6D78-4D4A-788C75D0A3FE}"/>
          </ac:spMkLst>
        </pc:spChg>
        <pc:spChg chg="add mod">
          <ac:chgData name="JULIO IVAN MONTERO DIAZ" userId="03c28a6d-f496-4258-aa72-fcae444ad581" providerId="ADAL" clId="{24B69078-D855-45E0-AAF1-578E2B4E918D}" dt="2022-06-15T20:08:33.455" v="298" actId="20577"/>
          <ac:spMkLst>
            <pc:docMk/>
            <pc:sldMk cId="3450952373" sldId="271"/>
            <ac:spMk id="9" creationId="{D4B6872F-067B-BA83-DA3F-CB896C02EFF9}"/>
          </ac:spMkLst>
        </pc:spChg>
        <pc:spChg chg="mod">
          <ac:chgData name="JULIO IVAN MONTERO DIAZ" userId="03c28a6d-f496-4258-aa72-fcae444ad581" providerId="ADAL" clId="{24B69078-D855-45E0-AAF1-578E2B4E918D}" dt="2022-06-14T15:43:17.108" v="59" actId="14100"/>
          <ac:spMkLst>
            <pc:docMk/>
            <pc:sldMk cId="3450952373" sldId="271"/>
            <ac:spMk id="10" creationId="{31FB8206-017C-F99C-1321-98D3F4243D61}"/>
          </ac:spMkLst>
        </pc:spChg>
        <pc:picChg chg="mod">
          <ac:chgData name="JULIO IVAN MONTERO DIAZ" userId="03c28a6d-f496-4258-aa72-fcae444ad581" providerId="ADAL" clId="{24B69078-D855-45E0-AAF1-578E2B4E918D}" dt="2022-06-14T15:43:21.463" v="60" actId="14100"/>
          <ac:picMkLst>
            <pc:docMk/>
            <pc:sldMk cId="3450952373" sldId="271"/>
            <ac:picMk id="6" creationId="{1DA12EE6-EE80-3A80-61C3-3588202D950E}"/>
          </ac:picMkLst>
        </pc:picChg>
      </pc:sldChg>
      <pc:sldChg chg="addSp modSp mod">
        <pc:chgData name="JULIO IVAN MONTERO DIAZ" userId="03c28a6d-f496-4258-aa72-fcae444ad581" providerId="ADAL" clId="{24B69078-D855-45E0-AAF1-578E2B4E918D}" dt="2022-06-15T20:08:38.558" v="301" actId="20577"/>
        <pc:sldMkLst>
          <pc:docMk/>
          <pc:sldMk cId="613773354" sldId="272"/>
        </pc:sldMkLst>
        <pc:spChg chg="add mod">
          <ac:chgData name="JULIO IVAN MONTERO DIAZ" userId="03c28a6d-f496-4258-aa72-fcae444ad581" providerId="ADAL" clId="{24B69078-D855-45E0-AAF1-578E2B4E918D}" dt="2022-06-15T20:08:38.558" v="301" actId="20577"/>
          <ac:spMkLst>
            <pc:docMk/>
            <pc:sldMk cId="613773354" sldId="272"/>
            <ac:spMk id="8" creationId="{0B83016D-8C53-E1CA-EBB0-E40AD037D7D2}"/>
          </ac:spMkLst>
        </pc:spChg>
        <pc:picChg chg="mod">
          <ac:chgData name="JULIO IVAN MONTERO DIAZ" userId="03c28a6d-f496-4258-aa72-fcae444ad581" providerId="ADAL" clId="{24B69078-D855-45E0-AAF1-578E2B4E918D}" dt="2022-06-14T15:43:51.179" v="66" actId="1076"/>
          <ac:picMkLst>
            <pc:docMk/>
            <pc:sldMk cId="613773354" sldId="272"/>
            <ac:picMk id="4" creationId="{00000000-0000-0000-0000-000000000000}"/>
          </ac:picMkLst>
        </pc:picChg>
      </pc:sldChg>
      <pc:sldChg chg="addSp delSp modSp mod">
        <pc:chgData name="JULIO IVAN MONTERO DIAZ" userId="03c28a6d-f496-4258-aa72-fcae444ad581" providerId="ADAL" clId="{24B69078-D855-45E0-AAF1-578E2B4E918D}" dt="2022-06-15T20:08:42.887" v="304" actId="20577"/>
        <pc:sldMkLst>
          <pc:docMk/>
          <pc:sldMk cId="1504581033" sldId="273"/>
        </pc:sldMkLst>
        <pc:spChg chg="del">
          <ac:chgData name="JULIO IVAN MONTERO DIAZ" userId="03c28a6d-f496-4258-aa72-fcae444ad581" providerId="ADAL" clId="{24B69078-D855-45E0-AAF1-578E2B4E918D}" dt="2022-06-14T15:43:43.695" v="63" actId="478"/>
          <ac:spMkLst>
            <pc:docMk/>
            <pc:sldMk cId="1504581033" sldId="273"/>
            <ac:spMk id="8" creationId="{CC3E9DBA-1160-6D78-4D4A-788C75D0A3FE}"/>
          </ac:spMkLst>
        </pc:spChg>
        <pc:spChg chg="add mod">
          <ac:chgData name="JULIO IVAN MONTERO DIAZ" userId="03c28a6d-f496-4258-aa72-fcae444ad581" providerId="ADAL" clId="{24B69078-D855-45E0-AAF1-578E2B4E918D}" dt="2022-06-15T20:08:42.887" v="304" actId="20577"/>
          <ac:spMkLst>
            <pc:docMk/>
            <pc:sldMk cId="1504581033" sldId="273"/>
            <ac:spMk id="9" creationId="{328AC908-8995-E531-2A99-34D17978D3DA}"/>
          </ac:spMkLst>
        </pc:spChg>
      </pc:sldChg>
      <pc:sldChg chg="addSp delSp modSp mod">
        <pc:chgData name="JULIO IVAN MONTERO DIAZ" userId="03c28a6d-f496-4258-aa72-fcae444ad581" providerId="ADAL" clId="{24B69078-D855-45E0-AAF1-578E2B4E918D}" dt="2022-06-15T20:08:47.235" v="307" actId="20577"/>
        <pc:sldMkLst>
          <pc:docMk/>
          <pc:sldMk cId="3069572131" sldId="274"/>
        </pc:sldMkLst>
        <pc:spChg chg="del">
          <ac:chgData name="JULIO IVAN MONTERO DIAZ" userId="03c28a6d-f496-4258-aa72-fcae444ad581" providerId="ADAL" clId="{24B69078-D855-45E0-AAF1-578E2B4E918D}" dt="2022-06-14T15:45:13.558" v="78" actId="478"/>
          <ac:spMkLst>
            <pc:docMk/>
            <pc:sldMk cId="3069572131" sldId="274"/>
            <ac:spMk id="8" creationId="{CC3E9DBA-1160-6D78-4D4A-788C75D0A3FE}"/>
          </ac:spMkLst>
        </pc:spChg>
        <pc:spChg chg="add mod">
          <ac:chgData name="JULIO IVAN MONTERO DIAZ" userId="03c28a6d-f496-4258-aa72-fcae444ad581" providerId="ADAL" clId="{24B69078-D855-45E0-AAF1-578E2B4E918D}" dt="2022-06-15T20:08:47.235" v="307" actId="20577"/>
          <ac:spMkLst>
            <pc:docMk/>
            <pc:sldMk cId="3069572131" sldId="274"/>
            <ac:spMk id="9" creationId="{0CC7BDB4-83E7-8A78-FEA4-AEFC898698EB}"/>
          </ac:spMkLst>
        </pc:spChg>
        <pc:spChg chg="mod">
          <ac:chgData name="JULIO IVAN MONTERO DIAZ" userId="03c28a6d-f496-4258-aa72-fcae444ad581" providerId="ADAL" clId="{24B69078-D855-45E0-AAF1-578E2B4E918D}" dt="2022-06-14T15:44:23.483" v="72" actId="13926"/>
          <ac:spMkLst>
            <pc:docMk/>
            <pc:sldMk cId="3069572131" sldId="274"/>
            <ac:spMk id="10" creationId="{31FB8206-017C-F99C-1321-98D3F4243D61}"/>
          </ac:spMkLst>
        </pc:spChg>
        <pc:spChg chg="mod">
          <ac:chgData name="JULIO IVAN MONTERO DIAZ" userId="03c28a6d-f496-4258-aa72-fcae444ad581" providerId="ADAL" clId="{24B69078-D855-45E0-AAF1-578E2B4E918D}" dt="2022-06-14T15:44:56.425" v="74" actId="1076"/>
          <ac:spMkLst>
            <pc:docMk/>
            <pc:sldMk cId="3069572131" sldId="274"/>
            <ac:spMk id="12" creationId="{73A02E8C-163A-69E0-5973-9F9EE0590D26}"/>
          </ac:spMkLst>
        </pc:spChg>
        <pc:picChg chg="mod">
          <ac:chgData name="JULIO IVAN MONTERO DIAZ" userId="03c28a6d-f496-4258-aa72-fcae444ad581" providerId="ADAL" clId="{24B69078-D855-45E0-AAF1-578E2B4E918D}" dt="2022-06-14T15:45:01.456" v="76" actId="14100"/>
          <ac:picMkLst>
            <pc:docMk/>
            <pc:sldMk cId="3069572131" sldId="274"/>
            <ac:picMk id="13" creationId="{2C9451B7-0DE7-90A2-F4FE-0D8E4E75BE22}"/>
          </ac:picMkLst>
        </pc:picChg>
      </pc:sldChg>
      <pc:sldChg chg="addSp delSp modSp mod">
        <pc:chgData name="JULIO IVAN MONTERO DIAZ" userId="03c28a6d-f496-4258-aa72-fcae444ad581" providerId="ADAL" clId="{24B69078-D855-45E0-AAF1-578E2B4E918D}" dt="2022-06-15T20:08:54.117" v="310" actId="20577"/>
        <pc:sldMkLst>
          <pc:docMk/>
          <pc:sldMk cId="3310800719" sldId="275"/>
        </pc:sldMkLst>
        <pc:spChg chg="del">
          <ac:chgData name="JULIO IVAN MONTERO DIAZ" userId="03c28a6d-f496-4258-aa72-fcae444ad581" providerId="ADAL" clId="{24B69078-D855-45E0-AAF1-578E2B4E918D}" dt="2022-06-14T15:45:22.592" v="80" actId="478"/>
          <ac:spMkLst>
            <pc:docMk/>
            <pc:sldMk cId="3310800719" sldId="275"/>
            <ac:spMk id="8" creationId="{CC3E9DBA-1160-6D78-4D4A-788C75D0A3FE}"/>
          </ac:spMkLst>
        </pc:spChg>
        <pc:spChg chg="add mod">
          <ac:chgData name="JULIO IVAN MONTERO DIAZ" userId="03c28a6d-f496-4258-aa72-fcae444ad581" providerId="ADAL" clId="{24B69078-D855-45E0-AAF1-578E2B4E918D}" dt="2022-06-15T20:08:54.117" v="310" actId="20577"/>
          <ac:spMkLst>
            <pc:docMk/>
            <pc:sldMk cId="3310800719" sldId="275"/>
            <ac:spMk id="9" creationId="{8B83CB09-76A5-1C72-7D4E-AA77D8E23280}"/>
          </ac:spMkLst>
        </pc:spChg>
        <pc:spChg chg="del mod">
          <ac:chgData name="JULIO IVAN MONTERO DIAZ" userId="03c28a6d-f496-4258-aa72-fcae444ad581" providerId="ADAL" clId="{24B69078-D855-45E0-AAF1-578E2B4E918D}" dt="2022-06-14T15:45:27.053" v="82" actId="478"/>
          <ac:spMkLst>
            <pc:docMk/>
            <pc:sldMk cId="3310800719" sldId="275"/>
            <ac:spMk id="10" creationId="{31FB8206-017C-F99C-1321-98D3F4243D61}"/>
          </ac:spMkLst>
        </pc:spChg>
        <pc:spChg chg="mod">
          <ac:chgData name="JULIO IVAN MONTERO DIAZ" userId="03c28a6d-f496-4258-aa72-fcae444ad581" providerId="ADAL" clId="{24B69078-D855-45E0-AAF1-578E2B4E918D}" dt="2022-06-14T15:45:37.016" v="85" actId="1076"/>
          <ac:spMkLst>
            <pc:docMk/>
            <pc:sldMk cId="3310800719" sldId="275"/>
            <ac:spMk id="12" creationId="{73A02E8C-163A-69E0-5973-9F9EE0590D26}"/>
          </ac:spMkLst>
        </pc:spChg>
        <pc:picChg chg="mod">
          <ac:chgData name="JULIO IVAN MONTERO DIAZ" userId="03c28a6d-f496-4258-aa72-fcae444ad581" providerId="ADAL" clId="{24B69078-D855-45E0-AAF1-578E2B4E918D}" dt="2022-06-14T15:45:32.324" v="84" actId="1076"/>
          <ac:picMkLst>
            <pc:docMk/>
            <pc:sldMk cId="3310800719" sldId="275"/>
            <ac:picMk id="4" creationId="{00000000-0000-0000-0000-000000000000}"/>
          </ac:picMkLst>
        </pc:picChg>
        <pc:picChg chg="mod">
          <ac:chgData name="JULIO IVAN MONTERO DIAZ" userId="03c28a6d-f496-4258-aa72-fcae444ad581" providerId="ADAL" clId="{24B69078-D855-45E0-AAF1-578E2B4E918D}" dt="2022-06-14T15:45:48.824" v="87" actId="1076"/>
          <ac:picMkLst>
            <pc:docMk/>
            <pc:sldMk cId="3310800719" sldId="275"/>
            <ac:picMk id="13" creationId="{2C9451B7-0DE7-90A2-F4FE-0D8E4E75BE22}"/>
          </ac:picMkLst>
        </pc:picChg>
      </pc:sldChg>
      <pc:sldChg chg="addSp delSp modSp mod">
        <pc:chgData name="JULIO IVAN MONTERO DIAZ" userId="03c28a6d-f496-4258-aa72-fcae444ad581" providerId="ADAL" clId="{24B69078-D855-45E0-AAF1-578E2B4E918D}" dt="2022-06-15T20:08:57.830" v="313" actId="20577"/>
        <pc:sldMkLst>
          <pc:docMk/>
          <pc:sldMk cId="2368405978" sldId="276"/>
        </pc:sldMkLst>
        <pc:spChg chg="del">
          <ac:chgData name="JULIO IVAN MONTERO DIAZ" userId="03c28a6d-f496-4258-aa72-fcae444ad581" providerId="ADAL" clId="{24B69078-D855-45E0-AAF1-578E2B4E918D}" dt="2022-06-14T15:46:15.198" v="91" actId="478"/>
          <ac:spMkLst>
            <pc:docMk/>
            <pc:sldMk cId="2368405978" sldId="276"/>
            <ac:spMk id="8" creationId="{CC3E9DBA-1160-6D78-4D4A-788C75D0A3FE}"/>
          </ac:spMkLst>
        </pc:spChg>
        <pc:spChg chg="add mod">
          <ac:chgData name="JULIO IVAN MONTERO DIAZ" userId="03c28a6d-f496-4258-aa72-fcae444ad581" providerId="ADAL" clId="{24B69078-D855-45E0-AAF1-578E2B4E918D}" dt="2022-06-15T20:08:57.830" v="313" actId="20577"/>
          <ac:spMkLst>
            <pc:docMk/>
            <pc:sldMk cId="2368405978" sldId="276"/>
            <ac:spMk id="9" creationId="{E5B49F16-F0D3-B283-8D7F-A3C57D59AF0D}"/>
          </ac:spMkLst>
        </pc:spChg>
        <pc:spChg chg="mod">
          <ac:chgData name="JULIO IVAN MONTERO DIAZ" userId="03c28a6d-f496-4258-aa72-fcae444ad581" providerId="ADAL" clId="{24B69078-D855-45E0-AAF1-578E2B4E918D}" dt="2022-06-14T15:46:02.630" v="89" actId="20577"/>
          <ac:spMkLst>
            <pc:docMk/>
            <pc:sldMk cId="2368405978" sldId="276"/>
            <ac:spMk id="10" creationId="{31FB8206-017C-F99C-1321-98D3F4243D61}"/>
          </ac:spMkLst>
        </pc:spChg>
      </pc:sldChg>
      <pc:sldChg chg="addSp delSp modSp mod">
        <pc:chgData name="JULIO IVAN MONTERO DIAZ" userId="03c28a6d-f496-4258-aa72-fcae444ad581" providerId="ADAL" clId="{24B69078-D855-45E0-AAF1-578E2B4E918D}" dt="2022-06-15T20:09:02.255" v="316" actId="20577"/>
        <pc:sldMkLst>
          <pc:docMk/>
          <pc:sldMk cId="1068692205" sldId="277"/>
        </pc:sldMkLst>
        <pc:spChg chg="del">
          <ac:chgData name="JULIO IVAN MONTERO DIAZ" userId="03c28a6d-f496-4258-aa72-fcae444ad581" providerId="ADAL" clId="{24B69078-D855-45E0-AAF1-578E2B4E918D}" dt="2022-06-14T15:46:20.996" v="93" actId="478"/>
          <ac:spMkLst>
            <pc:docMk/>
            <pc:sldMk cId="1068692205" sldId="277"/>
            <ac:spMk id="8" creationId="{CC3E9DBA-1160-6D78-4D4A-788C75D0A3FE}"/>
          </ac:spMkLst>
        </pc:spChg>
        <pc:spChg chg="mod">
          <ac:chgData name="JULIO IVAN MONTERO DIAZ" userId="03c28a6d-f496-4258-aa72-fcae444ad581" providerId="ADAL" clId="{24B69078-D855-45E0-AAF1-578E2B4E918D}" dt="2022-06-14T15:46:25.585" v="94" actId="6549"/>
          <ac:spMkLst>
            <pc:docMk/>
            <pc:sldMk cId="1068692205" sldId="277"/>
            <ac:spMk id="10" creationId="{31FB8206-017C-F99C-1321-98D3F4243D61}"/>
          </ac:spMkLst>
        </pc:spChg>
        <pc:spChg chg="add mod">
          <ac:chgData name="JULIO IVAN MONTERO DIAZ" userId="03c28a6d-f496-4258-aa72-fcae444ad581" providerId="ADAL" clId="{24B69078-D855-45E0-AAF1-578E2B4E918D}" dt="2022-06-15T20:09:02.255" v="316" actId="20577"/>
          <ac:spMkLst>
            <pc:docMk/>
            <pc:sldMk cId="1068692205" sldId="277"/>
            <ac:spMk id="13" creationId="{4679DC2B-A983-37FF-695F-FCF5E2EEC99D}"/>
          </ac:spMkLst>
        </pc:spChg>
      </pc:sldChg>
      <pc:sldChg chg="addSp delSp modSp mod">
        <pc:chgData name="JULIO IVAN MONTERO DIAZ" userId="03c28a6d-f496-4258-aa72-fcae444ad581" providerId="ADAL" clId="{24B69078-D855-45E0-AAF1-578E2B4E918D}" dt="2022-06-15T20:09:05.749" v="319" actId="20577"/>
        <pc:sldMkLst>
          <pc:docMk/>
          <pc:sldMk cId="4253803754" sldId="278"/>
        </pc:sldMkLst>
        <pc:spChg chg="del">
          <ac:chgData name="JULIO IVAN MONTERO DIAZ" userId="03c28a6d-f496-4258-aa72-fcae444ad581" providerId="ADAL" clId="{24B69078-D855-45E0-AAF1-578E2B4E918D}" dt="2022-06-14T15:46:40.159" v="96" actId="478"/>
          <ac:spMkLst>
            <pc:docMk/>
            <pc:sldMk cId="4253803754" sldId="278"/>
            <ac:spMk id="8" creationId="{CC3E9DBA-1160-6D78-4D4A-788C75D0A3FE}"/>
          </ac:spMkLst>
        </pc:spChg>
        <pc:spChg chg="add mod">
          <ac:chgData name="JULIO IVAN MONTERO DIAZ" userId="03c28a6d-f496-4258-aa72-fcae444ad581" providerId="ADAL" clId="{24B69078-D855-45E0-AAF1-578E2B4E918D}" dt="2022-06-15T20:09:05.749" v="319" actId="20577"/>
          <ac:spMkLst>
            <pc:docMk/>
            <pc:sldMk cId="4253803754" sldId="278"/>
            <ac:spMk id="9" creationId="{56A92D32-9948-48ED-DFC0-2A94FF7279AC}"/>
          </ac:spMkLst>
        </pc:spChg>
        <pc:spChg chg="mod">
          <ac:chgData name="JULIO IVAN MONTERO DIAZ" userId="03c28a6d-f496-4258-aa72-fcae444ad581" providerId="ADAL" clId="{24B69078-D855-45E0-AAF1-578E2B4E918D}" dt="2022-06-14T15:46:43.150" v="97" actId="6549"/>
          <ac:spMkLst>
            <pc:docMk/>
            <pc:sldMk cId="4253803754" sldId="278"/>
            <ac:spMk id="10" creationId="{31FB8206-017C-F99C-1321-98D3F4243D61}"/>
          </ac:spMkLst>
        </pc:spChg>
      </pc:sldChg>
      <pc:sldChg chg="modSp mod">
        <pc:chgData name="JULIO IVAN MONTERO DIAZ" userId="03c28a6d-f496-4258-aa72-fcae444ad581" providerId="ADAL" clId="{24B69078-D855-45E0-AAF1-578E2B4E918D}" dt="2022-06-15T20:09:14.350" v="322" actId="20577"/>
        <pc:sldMkLst>
          <pc:docMk/>
          <pc:sldMk cId="1864095347" sldId="279"/>
        </pc:sldMkLst>
        <pc:spChg chg="mod">
          <ac:chgData name="JULIO IVAN MONTERO DIAZ" userId="03c28a6d-f496-4258-aa72-fcae444ad581" providerId="ADAL" clId="{24B69078-D855-45E0-AAF1-578E2B4E918D}" dt="2022-06-15T20:09:14.350" v="322" actId="20577"/>
          <ac:spMkLst>
            <pc:docMk/>
            <pc:sldMk cId="1864095347" sldId="279"/>
            <ac:spMk id="8" creationId="{CC3E9DBA-1160-6D78-4D4A-788C75D0A3FE}"/>
          </ac:spMkLst>
        </pc:spChg>
        <pc:spChg chg="mod">
          <ac:chgData name="JULIO IVAN MONTERO DIAZ" userId="03c28a6d-f496-4258-aa72-fcae444ad581" providerId="ADAL" clId="{24B69078-D855-45E0-AAF1-578E2B4E918D}" dt="2022-06-14T15:47:29.151" v="150" actId="20577"/>
          <ac:spMkLst>
            <pc:docMk/>
            <pc:sldMk cId="1864095347" sldId="279"/>
            <ac:spMk id="12" creationId="{73A02E8C-163A-69E0-5973-9F9EE0590D26}"/>
          </ac:spMkLst>
        </pc:spChg>
      </pc:sldChg>
      <pc:sldChg chg="modSp add mod">
        <pc:chgData name="JULIO IVAN MONTERO DIAZ" userId="03c28a6d-f496-4258-aa72-fcae444ad581" providerId="ADAL" clId="{24B69078-D855-45E0-AAF1-578E2B4E918D}" dt="2022-06-16T13:38:29.733" v="6021" actId="14100"/>
        <pc:sldMkLst>
          <pc:docMk/>
          <pc:sldMk cId="220079343" sldId="280"/>
        </pc:sldMkLst>
        <pc:spChg chg="mod">
          <ac:chgData name="JULIO IVAN MONTERO DIAZ" userId="03c28a6d-f496-4258-aa72-fcae444ad581" providerId="ADAL" clId="{24B69078-D855-45E0-AAF1-578E2B4E918D}" dt="2022-06-15T20:07:46.671" v="266" actId="20577"/>
          <ac:spMkLst>
            <pc:docMk/>
            <pc:sldMk cId="220079343" sldId="280"/>
            <ac:spMk id="5" creationId="{FB5D570D-A378-48A5-80D8-C89A4D29CC7B}"/>
          </ac:spMkLst>
        </pc:spChg>
        <pc:spChg chg="mod">
          <ac:chgData name="JULIO IVAN MONTERO DIAZ" userId="03c28a6d-f496-4258-aa72-fcae444ad581" providerId="ADAL" clId="{24B69078-D855-45E0-AAF1-578E2B4E918D}" dt="2022-06-16T13:38:29.733" v="6021" actId="14100"/>
          <ac:spMkLst>
            <pc:docMk/>
            <pc:sldMk cId="220079343" sldId="280"/>
            <ac:spMk id="6" creationId="{C5821114-0090-4F8C-AFB6-98B85997CC9D}"/>
          </ac:spMkLst>
        </pc:spChg>
      </pc:sldChg>
      <pc:sldChg chg="addSp delSp modSp add mod">
        <pc:chgData name="JULIO IVAN MONTERO DIAZ" userId="03c28a6d-f496-4258-aa72-fcae444ad581" providerId="ADAL" clId="{24B69078-D855-45E0-AAF1-578E2B4E918D}" dt="2022-06-15T22:23:09.560" v="4101" actId="6549"/>
        <pc:sldMkLst>
          <pc:docMk/>
          <pc:sldMk cId="896979243" sldId="281"/>
        </pc:sldMkLst>
        <pc:spChg chg="add del">
          <ac:chgData name="JULIO IVAN MONTERO DIAZ" userId="03c28a6d-f496-4258-aa72-fcae444ad581" providerId="ADAL" clId="{24B69078-D855-45E0-AAF1-578E2B4E918D}" dt="2022-06-15T20:24:53.678" v="739" actId="11529"/>
          <ac:spMkLst>
            <pc:docMk/>
            <pc:sldMk cId="896979243" sldId="281"/>
            <ac:spMk id="5" creationId="{FD387C6C-03FA-9BCC-2143-F7FB762F1050}"/>
          </ac:spMkLst>
        </pc:spChg>
        <pc:spChg chg="add mod">
          <ac:chgData name="JULIO IVAN MONTERO DIAZ" userId="03c28a6d-f496-4258-aa72-fcae444ad581" providerId="ADAL" clId="{24B69078-D855-45E0-AAF1-578E2B4E918D}" dt="2022-06-15T20:38:47.566" v="938" actId="1076"/>
          <ac:spMkLst>
            <pc:docMk/>
            <pc:sldMk cId="896979243" sldId="281"/>
            <ac:spMk id="7" creationId="{8F6ADF3B-65DC-8EB2-7CDB-94087C380308}"/>
          </ac:spMkLst>
        </pc:spChg>
        <pc:spChg chg="mod">
          <ac:chgData name="JULIO IVAN MONTERO DIAZ" userId="03c28a6d-f496-4258-aa72-fcae444ad581" providerId="ADAL" clId="{24B69078-D855-45E0-AAF1-578E2B4E918D}" dt="2022-06-15T20:24:24.922" v="737" actId="20577"/>
          <ac:spMkLst>
            <pc:docMk/>
            <pc:sldMk cId="896979243" sldId="281"/>
            <ac:spMk id="8" creationId="{CC3E9DBA-1160-6D78-4D4A-788C75D0A3FE}"/>
          </ac:spMkLst>
        </pc:spChg>
        <pc:spChg chg="add del mod">
          <ac:chgData name="JULIO IVAN MONTERO DIAZ" userId="03c28a6d-f496-4258-aa72-fcae444ad581" providerId="ADAL" clId="{24B69078-D855-45E0-AAF1-578E2B4E918D}" dt="2022-06-15T20:09:55.810" v="329"/>
          <ac:spMkLst>
            <pc:docMk/>
            <pc:sldMk cId="896979243" sldId="281"/>
            <ac:spMk id="9" creationId="{72A16D4F-2CA0-4C89-94E6-6D59952FDB0F}"/>
          </ac:spMkLst>
        </pc:spChg>
        <pc:spChg chg="del">
          <ac:chgData name="JULIO IVAN MONTERO DIAZ" userId="03c28a6d-f496-4258-aa72-fcae444ad581" providerId="ADAL" clId="{24B69078-D855-45E0-AAF1-578E2B4E918D}" dt="2022-06-15T20:09:57.740" v="330" actId="478"/>
          <ac:spMkLst>
            <pc:docMk/>
            <pc:sldMk cId="896979243" sldId="281"/>
            <ac:spMk id="10" creationId="{31FB8206-017C-F99C-1321-98D3F4243D61}"/>
          </ac:spMkLst>
        </pc:spChg>
        <pc:spChg chg="add del mod">
          <ac:chgData name="JULIO IVAN MONTERO DIAZ" userId="03c28a6d-f496-4258-aa72-fcae444ad581" providerId="ADAL" clId="{24B69078-D855-45E0-AAF1-578E2B4E918D}" dt="2022-06-15T20:18:03.261" v="497" actId="478"/>
          <ac:spMkLst>
            <pc:docMk/>
            <pc:sldMk cId="896979243" sldId="281"/>
            <ac:spMk id="11" creationId="{0E351029-47DD-4AF7-5A5D-85504ECCF7AD}"/>
          </ac:spMkLst>
        </pc:spChg>
        <pc:spChg chg="del">
          <ac:chgData name="JULIO IVAN MONTERO DIAZ" userId="03c28a6d-f496-4258-aa72-fcae444ad581" providerId="ADAL" clId="{24B69078-D855-45E0-AAF1-578E2B4E918D}" dt="2022-06-15T20:09:27.075" v="326" actId="478"/>
          <ac:spMkLst>
            <pc:docMk/>
            <pc:sldMk cId="896979243" sldId="281"/>
            <ac:spMk id="12" creationId="{73A02E8C-163A-69E0-5973-9F9EE0590D26}"/>
          </ac:spMkLst>
        </pc:spChg>
        <pc:spChg chg="add del mod">
          <ac:chgData name="JULIO IVAN MONTERO DIAZ" userId="03c28a6d-f496-4258-aa72-fcae444ad581" providerId="ADAL" clId="{24B69078-D855-45E0-AAF1-578E2B4E918D}" dt="2022-06-15T20:12:24.223" v="377"/>
          <ac:spMkLst>
            <pc:docMk/>
            <pc:sldMk cId="896979243" sldId="281"/>
            <ac:spMk id="14" creationId="{C0328A75-64F4-D068-175C-8261E9827F1C}"/>
          </ac:spMkLst>
        </pc:spChg>
        <pc:spChg chg="add mod">
          <ac:chgData name="JULIO IVAN MONTERO DIAZ" userId="03c28a6d-f496-4258-aa72-fcae444ad581" providerId="ADAL" clId="{24B69078-D855-45E0-AAF1-578E2B4E918D}" dt="2022-06-15T20:38:47.566" v="938" actId="1076"/>
          <ac:spMkLst>
            <pc:docMk/>
            <pc:sldMk cId="896979243" sldId="281"/>
            <ac:spMk id="15" creationId="{A8E290DC-C2C3-08A3-0F62-426AC2D08C70}"/>
          </ac:spMkLst>
        </pc:spChg>
        <pc:spChg chg="add mod">
          <ac:chgData name="JULIO IVAN MONTERO DIAZ" userId="03c28a6d-f496-4258-aa72-fcae444ad581" providerId="ADAL" clId="{24B69078-D855-45E0-AAF1-578E2B4E918D}" dt="2022-06-15T20:38:47.566" v="938" actId="1076"/>
          <ac:spMkLst>
            <pc:docMk/>
            <pc:sldMk cId="896979243" sldId="281"/>
            <ac:spMk id="16" creationId="{61362118-9048-9F43-D4BD-C6C19EC5DD1E}"/>
          </ac:spMkLst>
        </pc:spChg>
        <pc:spChg chg="add mod">
          <ac:chgData name="JULIO IVAN MONTERO DIAZ" userId="03c28a6d-f496-4258-aa72-fcae444ad581" providerId="ADAL" clId="{24B69078-D855-45E0-AAF1-578E2B4E918D}" dt="2022-06-15T20:38:47.566" v="938" actId="1076"/>
          <ac:spMkLst>
            <pc:docMk/>
            <pc:sldMk cId="896979243" sldId="281"/>
            <ac:spMk id="17" creationId="{05A9B76B-248D-F02D-46E9-96830DF3A30C}"/>
          </ac:spMkLst>
        </pc:spChg>
        <pc:spChg chg="add mod">
          <ac:chgData name="JULIO IVAN MONTERO DIAZ" userId="03c28a6d-f496-4258-aa72-fcae444ad581" providerId="ADAL" clId="{24B69078-D855-45E0-AAF1-578E2B4E918D}" dt="2022-06-15T22:23:09.560" v="4101" actId="6549"/>
          <ac:spMkLst>
            <pc:docMk/>
            <pc:sldMk cId="896979243" sldId="281"/>
            <ac:spMk id="18" creationId="{B633B6F1-E78E-4886-55F3-0F2A05B99CC6}"/>
          </ac:spMkLst>
        </pc:spChg>
        <pc:picChg chg="del">
          <ac:chgData name="JULIO IVAN MONTERO DIAZ" userId="03c28a6d-f496-4258-aa72-fcae444ad581" providerId="ADAL" clId="{24B69078-D855-45E0-AAF1-578E2B4E918D}" dt="2022-06-15T20:09:28.074" v="327" actId="478"/>
          <ac:picMkLst>
            <pc:docMk/>
            <pc:sldMk cId="896979243" sldId="281"/>
            <ac:picMk id="6" creationId="{BF8752D3-8039-934B-195E-7610B63F99CA}"/>
          </ac:picMkLst>
        </pc:picChg>
        <pc:picChg chg="add del mod modCrop">
          <ac:chgData name="JULIO IVAN MONTERO DIAZ" userId="03c28a6d-f496-4258-aa72-fcae444ad581" providerId="ADAL" clId="{24B69078-D855-45E0-AAF1-578E2B4E918D}" dt="2022-06-15T20:18:01.529" v="496" actId="478"/>
          <ac:picMkLst>
            <pc:docMk/>
            <pc:sldMk cId="896979243" sldId="281"/>
            <ac:picMk id="13" creationId="{37A1B57E-81B9-F885-4B9D-224A94E1795E}"/>
          </ac:picMkLst>
        </pc:picChg>
      </pc:sldChg>
      <pc:sldChg chg="addSp delSp modSp add del mod">
        <pc:chgData name="JULIO IVAN MONTERO DIAZ" userId="03c28a6d-f496-4258-aa72-fcae444ad581" providerId="ADAL" clId="{24B69078-D855-45E0-AAF1-578E2B4E918D}" dt="2022-06-15T20:35:43.926" v="894" actId="2696"/>
        <pc:sldMkLst>
          <pc:docMk/>
          <pc:sldMk cId="274289256" sldId="282"/>
        </pc:sldMkLst>
        <pc:spChg chg="del">
          <ac:chgData name="JULIO IVAN MONTERO DIAZ" userId="03c28a6d-f496-4258-aa72-fcae444ad581" providerId="ADAL" clId="{24B69078-D855-45E0-AAF1-578E2B4E918D}" dt="2022-06-15T20:31:36.984" v="886" actId="478"/>
          <ac:spMkLst>
            <pc:docMk/>
            <pc:sldMk cId="274289256" sldId="282"/>
            <ac:spMk id="2" creationId="{00000000-0000-0000-0000-000000000000}"/>
          </ac:spMkLst>
        </pc:spChg>
        <pc:spChg chg="del">
          <ac:chgData name="JULIO IVAN MONTERO DIAZ" userId="03c28a6d-f496-4258-aa72-fcae444ad581" providerId="ADAL" clId="{24B69078-D855-45E0-AAF1-578E2B4E918D}" dt="2022-06-15T20:35:21.345" v="890" actId="478"/>
          <ac:spMkLst>
            <pc:docMk/>
            <pc:sldMk cId="274289256" sldId="282"/>
            <ac:spMk id="3" creationId="{00000000-0000-0000-0000-000000000000}"/>
          </ac:spMkLst>
        </pc:spChg>
        <pc:spChg chg="del mod">
          <ac:chgData name="JULIO IVAN MONTERO DIAZ" userId="03c28a6d-f496-4258-aa72-fcae444ad581" providerId="ADAL" clId="{24B69078-D855-45E0-AAF1-578E2B4E918D}" dt="2022-06-15T20:29:44.874" v="869" actId="478"/>
          <ac:spMkLst>
            <pc:docMk/>
            <pc:sldMk cId="274289256" sldId="282"/>
            <ac:spMk id="8" creationId="{CC3E9DBA-1160-6D78-4D4A-788C75D0A3FE}"/>
          </ac:spMkLst>
        </pc:spChg>
        <pc:spChg chg="add del mod">
          <ac:chgData name="JULIO IVAN MONTERO DIAZ" userId="03c28a6d-f496-4258-aa72-fcae444ad581" providerId="ADAL" clId="{24B69078-D855-45E0-AAF1-578E2B4E918D}" dt="2022-06-15T20:14:34.266" v="446"/>
          <ac:spMkLst>
            <pc:docMk/>
            <pc:sldMk cId="274289256" sldId="282"/>
            <ac:spMk id="9" creationId="{6D14DFA5-2FFD-9B58-98D5-672E9E651A17}"/>
          </ac:spMkLst>
        </pc:spChg>
        <pc:spChg chg="del">
          <ac:chgData name="JULIO IVAN MONTERO DIAZ" userId="03c28a6d-f496-4258-aa72-fcae444ad581" providerId="ADAL" clId="{24B69078-D855-45E0-AAF1-578E2B4E918D}" dt="2022-06-15T20:14:05.364" v="440" actId="478"/>
          <ac:spMkLst>
            <pc:docMk/>
            <pc:sldMk cId="274289256" sldId="282"/>
            <ac:spMk id="11" creationId="{0E351029-47DD-4AF7-5A5D-85504ECCF7AD}"/>
          </ac:spMkLst>
        </pc:spChg>
        <pc:spChg chg="add del mod">
          <ac:chgData name="JULIO IVAN MONTERO DIAZ" userId="03c28a6d-f496-4258-aa72-fcae444ad581" providerId="ADAL" clId="{24B69078-D855-45E0-AAF1-578E2B4E918D}" dt="2022-06-15T20:29:30.802" v="868" actId="478"/>
          <ac:spMkLst>
            <pc:docMk/>
            <pc:sldMk cId="274289256" sldId="282"/>
            <ac:spMk id="12" creationId="{82691938-6EA2-8B26-327B-BDEA10419B60}"/>
          </ac:spMkLst>
        </pc:spChg>
        <pc:spChg chg="add mod">
          <ac:chgData name="JULIO IVAN MONTERO DIAZ" userId="03c28a6d-f496-4258-aa72-fcae444ad581" providerId="ADAL" clId="{24B69078-D855-45E0-AAF1-578E2B4E918D}" dt="2022-06-15T20:29:45.769" v="870"/>
          <ac:spMkLst>
            <pc:docMk/>
            <pc:sldMk cId="274289256" sldId="282"/>
            <ac:spMk id="14" creationId="{918EBA49-42C2-2795-D51C-9063954527D9}"/>
          </ac:spMkLst>
        </pc:spChg>
        <pc:spChg chg="add mod">
          <ac:chgData name="JULIO IVAN MONTERO DIAZ" userId="03c28a6d-f496-4258-aa72-fcae444ad581" providerId="ADAL" clId="{24B69078-D855-45E0-AAF1-578E2B4E918D}" dt="2022-06-15T20:35:24.111" v="891" actId="1076"/>
          <ac:spMkLst>
            <pc:docMk/>
            <pc:sldMk cId="274289256" sldId="282"/>
            <ac:spMk id="15" creationId="{2E1C7239-80BF-495D-87A1-BE1144541EDE}"/>
          </ac:spMkLst>
        </pc:spChg>
        <pc:picChg chg="mod">
          <ac:chgData name="JULIO IVAN MONTERO DIAZ" userId="03c28a6d-f496-4258-aa72-fcae444ad581" providerId="ADAL" clId="{24B69078-D855-45E0-AAF1-578E2B4E918D}" dt="2022-06-15T20:31:33.323" v="885" actId="1076"/>
          <ac:picMkLst>
            <pc:docMk/>
            <pc:sldMk cId="274289256" sldId="282"/>
            <ac:picMk id="4" creationId="{00000000-0000-0000-0000-000000000000}"/>
          </ac:picMkLst>
        </pc:picChg>
        <pc:picChg chg="del">
          <ac:chgData name="JULIO IVAN MONTERO DIAZ" userId="03c28a6d-f496-4258-aa72-fcae444ad581" providerId="ADAL" clId="{24B69078-D855-45E0-AAF1-578E2B4E918D}" dt="2022-06-15T20:14:03.631" v="439" actId="478"/>
          <ac:picMkLst>
            <pc:docMk/>
            <pc:sldMk cId="274289256" sldId="282"/>
            <ac:picMk id="13" creationId="{37A1B57E-81B9-F885-4B9D-224A94E1795E}"/>
          </ac:picMkLst>
        </pc:picChg>
        <pc:picChg chg="add mod ord">
          <ac:chgData name="JULIO IVAN MONTERO DIAZ" userId="03c28a6d-f496-4258-aa72-fcae444ad581" providerId="ADAL" clId="{24B69078-D855-45E0-AAF1-578E2B4E918D}" dt="2022-06-15T20:35:36.274" v="893" actId="167"/>
          <ac:picMkLst>
            <pc:docMk/>
            <pc:sldMk cId="274289256" sldId="282"/>
            <ac:picMk id="16" creationId="{019C4225-FC16-21CB-48EF-D371E275B901}"/>
          </ac:picMkLst>
        </pc:picChg>
      </pc:sldChg>
      <pc:sldChg chg="addSp delSp modSp add mod">
        <pc:chgData name="JULIO IVAN MONTERO DIAZ" userId="03c28a6d-f496-4258-aa72-fcae444ad581" providerId="ADAL" clId="{24B69078-D855-45E0-AAF1-578E2B4E918D}" dt="2022-06-16T14:30:08.505" v="6040" actId="1076"/>
        <pc:sldMkLst>
          <pc:docMk/>
          <pc:sldMk cId="2775630232" sldId="282"/>
        </pc:sldMkLst>
        <pc:spChg chg="del">
          <ac:chgData name="JULIO IVAN MONTERO DIAZ" userId="03c28a6d-f496-4258-aa72-fcae444ad581" providerId="ADAL" clId="{24B69078-D855-45E0-AAF1-578E2B4E918D}" dt="2022-06-15T20:35:54.134" v="897" actId="478"/>
          <ac:spMkLst>
            <pc:docMk/>
            <pc:sldMk cId="2775630232" sldId="282"/>
            <ac:spMk id="7" creationId="{8F6ADF3B-65DC-8EB2-7CDB-94087C380308}"/>
          </ac:spMkLst>
        </pc:spChg>
        <pc:spChg chg="mod">
          <ac:chgData name="JULIO IVAN MONTERO DIAZ" userId="03c28a6d-f496-4258-aa72-fcae444ad581" providerId="ADAL" clId="{24B69078-D855-45E0-AAF1-578E2B4E918D}" dt="2022-06-15T20:38:13.527" v="937" actId="20577"/>
          <ac:spMkLst>
            <pc:docMk/>
            <pc:sldMk cId="2775630232" sldId="282"/>
            <ac:spMk id="8" creationId="{CC3E9DBA-1160-6D78-4D4A-788C75D0A3FE}"/>
          </ac:spMkLst>
        </pc:spChg>
        <pc:spChg chg="add mod">
          <ac:chgData name="JULIO IVAN MONTERO DIAZ" userId="03c28a6d-f496-4258-aa72-fcae444ad581" providerId="ADAL" clId="{24B69078-D855-45E0-AAF1-578E2B4E918D}" dt="2022-06-16T14:30:08.505" v="6040" actId="1076"/>
          <ac:spMkLst>
            <pc:docMk/>
            <pc:sldMk cId="2775630232" sldId="282"/>
            <ac:spMk id="9" creationId="{28899260-C2A1-116C-B5C0-F9B0B772DC76}"/>
          </ac:spMkLst>
        </pc:spChg>
        <pc:spChg chg="add del mod">
          <ac:chgData name="JULIO IVAN MONTERO DIAZ" userId="03c28a6d-f496-4258-aa72-fcae444ad581" providerId="ADAL" clId="{24B69078-D855-45E0-AAF1-578E2B4E918D}" dt="2022-06-15T20:56:09.096" v="1663" actId="478"/>
          <ac:spMkLst>
            <pc:docMk/>
            <pc:sldMk cId="2775630232" sldId="282"/>
            <ac:spMk id="11" creationId="{52429225-5F8C-2D43-3A72-8F43C339E15A}"/>
          </ac:spMkLst>
        </pc:spChg>
        <pc:spChg chg="add del mod">
          <ac:chgData name="JULIO IVAN MONTERO DIAZ" userId="03c28a6d-f496-4258-aa72-fcae444ad581" providerId="ADAL" clId="{24B69078-D855-45E0-AAF1-578E2B4E918D}" dt="2022-06-15T21:03:43.021" v="1801" actId="1076"/>
          <ac:spMkLst>
            <pc:docMk/>
            <pc:sldMk cId="2775630232" sldId="282"/>
            <ac:spMk id="12" creationId="{EA99B952-2303-FCC0-97A3-6ED3B4798383}"/>
          </ac:spMkLst>
        </pc:spChg>
        <pc:spChg chg="del">
          <ac:chgData name="JULIO IVAN MONTERO DIAZ" userId="03c28a6d-f496-4258-aa72-fcae444ad581" providerId="ADAL" clId="{24B69078-D855-45E0-AAF1-578E2B4E918D}" dt="2022-06-15T20:35:51.989" v="896" actId="478"/>
          <ac:spMkLst>
            <pc:docMk/>
            <pc:sldMk cId="2775630232" sldId="282"/>
            <ac:spMk id="15" creationId="{A8E290DC-C2C3-08A3-0F62-426AC2D08C70}"/>
          </ac:spMkLst>
        </pc:spChg>
        <pc:spChg chg="del">
          <ac:chgData name="JULIO IVAN MONTERO DIAZ" userId="03c28a6d-f496-4258-aa72-fcae444ad581" providerId="ADAL" clId="{24B69078-D855-45E0-AAF1-578E2B4E918D}" dt="2022-06-15T20:35:56.540" v="899" actId="478"/>
          <ac:spMkLst>
            <pc:docMk/>
            <pc:sldMk cId="2775630232" sldId="282"/>
            <ac:spMk id="16" creationId="{61362118-9048-9F43-D4BD-C6C19EC5DD1E}"/>
          </ac:spMkLst>
        </pc:spChg>
        <pc:spChg chg="del">
          <ac:chgData name="JULIO IVAN MONTERO DIAZ" userId="03c28a6d-f496-4258-aa72-fcae444ad581" providerId="ADAL" clId="{24B69078-D855-45E0-AAF1-578E2B4E918D}" dt="2022-06-15T20:35:55.192" v="898" actId="478"/>
          <ac:spMkLst>
            <pc:docMk/>
            <pc:sldMk cId="2775630232" sldId="282"/>
            <ac:spMk id="17" creationId="{05A9B76B-248D-F02D-46E9-96830DF3A30C}"/>
          </ac:spMkLst>
        </pc:spChg>
        <pc:spChg chg="del">
          <ac:chgData name="JULIO IVAN MONTERO DIAZ" userId="03c28a6d-f496-4258-aa72-fcae444ad581" providerId="ADAL" clId="{24B69078-D855-45E0-AAF1-578E2B4E918D}" dt="2022-06-15T20:35:58.285" v="900" actId="478"/>
          <ac:spMkLst>
            <pc:docMk/>
            <pc:sldMk cId="2775630232" sldId="282"/>
            <ac:spMk id="18" creationId="{B633B6F1-E78E-4886-55F3-0F2A05B99CC6}"/>
          </ac:spMkLst>
        </pc:spChg>
        <pc:spChg chg="add mod">
          <ac:chgData name="JULIO IVAN MONTERO DIAZ" userId="03c28a6d-f496-4258-aa72-fcae444ad581" providerId="ADAL" clId="{24B69078-D855-45E0-AAF1-578E2B4E918D}" dt="2022-06-15T21:44:30.988" v="2614" actId="1076"/>
          <ac:spMkLst>
            <pc:docMk/>
            <pc:sldMk cId="2775630232" sldId="282"/>
            <ac:spMk id="19" creationId="{5226BDC4-0683-BF05-2ED9-8D259D2291B2}"/>
          </ac:spMkLst>
        </pc:spChg>
        <pc:spChg chg="add mod">
          <ac:chgData name="JULIO IVAN MONTERO DIAZ" userId="03c28a6d-f496-4258-aa72-fcae444ad581" providerId="ADAL" clId="{24B69078-D855-45E0-AAF1-578E2B4E918D}" dt="2022-06-15T21:44:30.988" v="2614" actId="1076"/>
          <ac:spMkLst>
            <pc:docMk/>
            <pc:sldMk cId="2775630232" sldId="282"/>
            <ac:spMk id="20" creationId="{163F37A4-020C-944A-3DF0-84821E930588}"/>
          </ac:spMkLst>
        </pc:spChg>
        <pc:spChg chg="add mod">
          <ac:chgData name="JULIO IVAN MONTERO DIAZ" userId="03c28a6d-f496-4258-aa72-fcae444ad581" providerId="ADAL" clId="{24B69078-D855-45E0-AAF1-578E2B4E918D}" dt="2022-06-15T21:44:30.988" v="2614" actId="1076"/>
          <ac:spMkLst>
            <pc:docMk/>
            <pc:sldMk cId="2775630232" sldId="282"/>
            <ac:spMk id="21" creationId="{834754A5-F526-FA78-1C37-1100597CBD82}"/>
          </ac:spMkLst>
        </pc:spChg>
        <pc:picChg chg="mod">
          <ac:chgData name="JULIO IVAN MONTERO DIAZ" userId="03c28a6d-f496-4258-aa72-fcae444ad581" providerId="ADAL" clId="{24B69078-D855-45E0-AAF1-578E2B4E918D}" dt="2022-06-15T20:39:07.331" v="953" actId="1076"/>
          <ac:picMkLst>
            <pc:docMk/>
            <pc:sldMk cId="2775630232" sldId="282"/>
            <ac:picMk id="4" creationId="{00000000-0000-0000-0000-000000000000}"/>
          </ac:picMkLst>
        </pc:picChg>
        <pc:picChg chg="add del mod modCrop">
          <ac:chgData name="JULIO IVAN MONTERO DIAZ" userId="03c28a6d-f496-4258-aa72-fcae444ad581" providerId="ADAL" clId="{24B69078-D855-45E0-AAF1-578E2B4E918D}" dt="2022-06-15T20:56:09.762" v="1664" actId="478"/>
          <ac:picMkLst>
            <pc:docMk/>
            <pc:sldMk cId="2775630232" sldId="282"/>
            <ac:picMk id="6" creationId="{BD3A734A-568F-F4D8-0434-D35FAE3BC0B9}"/>
          </ac:picMkLst>
        </pc:picChg>
      </pc:sldChg>
      <pc:sldChg chg="modSp add mod">
        <pc:chgData name="JULIO IVAN MONTERO DIAZ" userId="03c28a6d-f496-4258-aa72-fcae444ad581" providerId="ADAL" clId="{24B69078-D855-45E0-AAF1-578E2B4E918D}" dt="2022-06-15T21:05:44.978" v="1831" actId="1076"/>
        <pc:sldMkLst>
          <pc:docMk/>
          <pc:sldMk cId="695368185" sldId="283"/>
        </pc:sldMkLst>
        <pc:spChg chg="mod">
          <ac:chgData name="JULIO IVAN MONTERO DIAZ" userId="03c28a6d-f496-4258-aa72-fcae444ad581" providerId="ADAL" clId="{24B69078-D855-45E0-AAF1-578E2B4E918D}" dt="2022-06-15T21:05:44.978" v="1831" actId="1076"/>
          <ac:spMkLst>
            <pc:docMk/>
            <pc:sldMk cId="695368185" sldId="283"/>
            <ac:spMk id="11" creationId="{52429225-5F8C-2D43-3A72-8F43C339E15A}"/>
          </ac:spMkLst>
        </pc:spChg>
        <pc:picChg chg="mod">
          <ac:chgData name="JULIO IVAN MONTERO DIAZ" userId="03c28a6d-f496-4258-aa72-fcae444ad581" providerId="ADAL" clId="{24B69078-D855-45E0-AAF1-578E2B4E918D}" dt="2022-06-15T21:04:40.795" v="1803" actId="14100"/>
          <ac:picMkLst>
            <pc:docMk/>
            <pc:sldMk cId="695368185" sldId="283"/>
            <ac:picMk id="6" creationId="{BD3A734A-568F-F4D8-0434-D35FAE3BC0B9}"/>
          </ac:picMkLst>
        </pc:picChg>
      </pc:sldChg>
      <pc:sldChg chg="addSp delSp modSp add mod">
        <pc:chgData name="JULIO IVAN MONTERO DIAZ" userId="03c28a6d-f496-4258-aa72-fcae444ad581" providerId="ADAL" clId="{24B69078-D855-45E0-AAF1-578E2B4E918D}" dt="2022-06-15T23:06:07.388" v="5592" actId="14100"/>
        <pc:sldMkLst>
          <pc:docMk/>
          <pc:sldMk cId="2993793904" sldId="284"/>
        </pc:sldMkLst>
        <pc:spChg chg="mod">
          <ac:chgData name="JULIO IVAN MONTERO DIAZ" userId="03c28a6d-f496-4258-aa72-fcae444ad581" providerId="ADAL" clId="{24B69078-D855-45E0-AAF1-578E2B4E918D}" dt="2022-06-15T21:12:09.109" v="2204" actId="1076"/>
          <ac:spMkLst>
            <pc:docMk/>
            <pc:sldMk cId="2993793904" sldId="284"/>
            <ac:spMk id="11" creationId="{52429225-5F8C-2D43-3A72-8F43C339E15A}"/>
          </ac:spMkLst>
        </pc:spChg>
        <pc:spChg chg="mod">
          <ac:chgData name="JULIO IVAN MONTERO DIAZ" userId="03c28a6d-f496-4258-aa72-fcae444ad581" providerId="ADAL" clId="{24B69078-D855-45E0-AAF1-578E2B4E918D}" dt="2022-06-15T21:36:27.142" v="2491" actId="14100"/>
          <ac:spMkLst>
            <pc:docMk/>
            <pc:sldMk cId="2993793904" sldId="284"/>
            <ac:spMk id="12" creationId="{EA99B952-2303-FCC0-97A3-6ED3B4798383}"/>
          </ac:spMkLst>
        </pc:spChg>
        <pc:spChg chg="add mod">
          <ac:chgData name="JULIO IVAN MONTERO DIAZ" userId="03c28a6d-f496-4258-aa72-fcae444ad581" providerId="ADAL" clId="{24B69078-D855-45E0-AAF1-578E2B4E918D}" dt="2022-06-15T21:22:14.288" v="2247" actId="20577"/>
          <ac:spMkLst>
            <pc:docMk/>
            <pc:sldMk cId="2993793904" sldId="284"/>
            <ac:spMk id="18" creationId="{FB033526-9F33-FE1F-7DB5-097B567A222C}"/>
          </ac:spMkLst>
        </pc:spChg>
        <pc:spChg chg="add mod">
          <ac:chgData name="JULIO IVAN MONTERO DIAZ" userId="03c28a6d-f496-4258-aa72-fcae444ad581" providerId="ADAL" clId="{24B69078-D855-45E0-AAF1-578E2B4E918D}" dt="2022-06-15T21:21:42.313" v="2246" actId="207"/>
          <ac:spMkLst>
            <pc:docMk/>
            <pc:sldMk cId="2993793904" sldId="284"/>
            <ac:spMk id="21" creationId="{9389E4F9-CEC5-B1A6-216B-9A2034720CE8}"/>
          </ac:spMkLst>
        </pc:spChg>
        <pc:spChg chg="add mod">
          <ac:chgData name="JULIO IVAN MONTERO DIAZ" userId="03c28a6d-f496-4258-aa72-fcae444ad581" providerId="ADAL" clId="{24B69078-D855-45E0-AAF1-578E2B4E918D}" dt="2022-06-15T23:06:07.388" v="5592" actId="14100"/>
          <ac:spMkLst>
            <pc:docMk/>
            <pc:sldMk cId="2993793904" sldId="284"/>
            <ac:spMk id="23" creationId="{10BE6F65-B83C-317F-B043-DFDED82D04F1}"/>
          </ac:spMkLst>
        </pc:spChg>
        <pc:picChg chg="del">
          <ac:chgData name="JULIO IVAN MONTERO DIAZ" userId="03c28a6d-f496-4258-aa72-fcae444ad581" providerId="ADAL" clId="{24B69078-D855-45E0-AAF1-578E2B4E918D}" dt="2022-06-15T21:06:23.487" v="1833" actId="478"/>
          <ac:picMkLst>
            <pc:docMk/>
            <pc:sldMk cId="2993793904" sldId="284"/>
            <ac:picMk id="6" creationId="{BD3A734A-568F-F4D8-0434-D35FAE3BC0B9}"/>
          </ac:picMkLst>
        </pc:picChg>
        <pc:picChg chg="add del mod modCrop">
          <ac:chgData name="JULIO IVAN MONTERO DIAZ" userId="03c28a6d-f496-4258-aa72-fcae444ad581" providerId="ADAL" clId="{24B69078-D855-45E0-AAF1-578E2B4E918D}" dt="2022-06-15T21:18:19.606" v="2223" actId="478"/>
          <ac:picMkLst>
            <pc:docMk/>
            <pc:sldMk cId="2993793904" sldId="284"/>
            <ac:picMk id="7" creationId="{EA5DE5C6-8EB4-AB0C-D9B7-301733EF88D8}"/>
          </ac:picMkLst>
        </pc:picChg>
        <pc:picChg chg="add del">
          <ac:chgData name="JULIO IVAN MONTERO DIAZ" userId="03c28a6d-f496-4258-aa72-fcae444ad581" providerId="ADAL" clId="{24B69078-D855-45E0-AAF1-578E2B4E918D}" dt="2022-06-15T21:18:09.166" v="2221" actId="22"/>
          <ac:picMkLst>
            <pc:docMk/>
            <pc:sldMk cId="2993793904" sldId="284"/>
            <ac:picMk id="10" creationId="{7AE56433-A789-0294-4D4A-0323AD8EC2E1}"/>
          </ac:picMkLst>
        </pc:picChg>
        <pc:picChg chg="add del mod">
          <ac:chgData name="JULIO IVAN MONTERO DIAZ" userId="03c28a6d-f496-4258-aa72-fcae444ad581" providerId="ADAL" clId="{24B69078-D855-45E0-AAF1-578E2B4E918D}" dt="2022-06-15T21:18:06.862" v="2219" actId="22"/>
          <ac:picMkLst>
            <pc:docMk/>
            <pc:sldMk cId="2993793904" sldId="284"/>
            <ac:picMk id="14" creationId="{CAD8227D-27C5-5B6C-34AD-A2283E388EA3}"/>
          </ac:picMkLst>
        </pc:picChg>
        <pc:picChg chg="add mod">
          <ac:chgData name="JULIO IVAN MONTERO DIAZ" userId="03c28a6d-f496-4258-aa72-fcae444ad581" providerId="ADAL" clId="{24B69078-D855-45E0-AAF1-578E2B4E918D}" dt="2022-06-15T21:19:10.691" v="2229" actId="14100"/>
          <ac:picMkLst>
            <pc:docMk/>
            <pc:sldMk cId="2993793904" sldId="284"/>
            <ac:picMk id="16" creationId="{88D51BD6-09A6-CFF1-85EB-1F5FB4654215}"/>
          </ac:picMkLst>
        </pc:picChg>
        <pc:picChg chg="add mod">
          <ac:chgData name="JULIO IVAN MONTERO DIAZ" userId="03c28a6d-f496-4258-aa72-fcae444ad581" providerId="ADAL" clId="{24B69078-D855-45E0-AAF1-578E2B4E918D}" dt="2022-06-15T21:20:59.184" v="2241" actId="1076"/>
          <ac:picMkLst>
            <pc:docMk/>
            <pc:sldMk cId="2993793904" sldId="284"/>
            <ac:picMk id="20" creationId="{DDAF784B-7B99-35F9-9AB2-B90FF1BEF6D2}"/>
          </ac:picMkLst>
        </pc:picChg>
      </pc:sldChg>
      <pc:sldChg chg="addSp delSp modSp add mod">
        <pc:chgData name="JULIO IVAN MONTERO DIAZ" userId="03c28a6d-f496-4258-aa72-fcae444ad581" providerId="ADAL" clId="{24B69078-D855-45E0-AAF1-578E2B4E918D}" dt="2022-06-15T21:35:27.239" v="2479" actId="14100"/>
        <pc:sldMkLst>
          <pc:docMk/>
          <pc:sldMk cId="1110454560" sldId="285"/>
        </pc:sldMkLst>
        <pc:spChg chg="mod">
          <ac:chgData name="JULIO IVAN MONTERO DIAZ" userId="03c28a6d-f496-4258-aa72-fcae444ad581" providerId="ADAL" clId="{24B69078-D855-45E0-AAF1-578E2B4E918D}" dt="2022-06-15T21:30:04.967" v="2415" actId="1076"/>
          <ac:spMkLst>
            <pc:docMk/>
            <pc:sldMk cId="1110454560" sldId="285"/>
            <ac:spMk id="11" creationId="{52429225-5F8C-2D43-3A72-8F43C339E15A}"/>
          </ac:spMkLst>
        </pc:spChg>
        <pc:spChg chg="mod">
          <ac:chgData name="JULIO IVAN MONTERO DIAZ" userId="03c28a6d-f496-4258-aa72-fcae444ad581" providerId="ADAL" clId="{24B69078-D855-45E0-AAF1-578E2B4E918D}" dt="2022-06-15T21:35:27.239" v="2479" actId="14100"/>
          <ac:spMkLst>
            <pc:docMk/>
            <pc:sldMk cId="1110454560" sldId="285"/>
            <ac:spMk id="12" creationId="{EA99B952-2303-FCC0-97A3-6ED3B4798383}"/>
          </ac:spMkLst>
        </pc:spChg>
        <pc:spChg chg="add mod">
          <ac:chgData name="JULIO IVAN MONTERO DIAZ" userId="03c28a6d-f496-4258-aa72-fcae444ad581" providerId="ADAL" clId="{24B69078-D855-45E0-AAF1-578E2B4E918D}" dt="2022-06-15T21:31:00.709" v="2424" actId="123"/>
          <ac:spMkLst>
            <pc:docMk/>
            <pc:sldMk cId="1110454560" sldId="285"/>
            <ac:spMk id="14" creationId="{FA834A74-9E02-BFA9-000F-F1D374E89F9E}"/>
          </ac:spMkLst>
        </pc:spChg>
        <pc:spChg chg="del">
          <ac:chgData name="JULIO IVAN MONTERO DIAZ" userId="03c28a6d-f496-4258-aa72-fcae444ad581" providerId="ADAL" clId="{24B69078-D855-45E0-AAF1-578E2B4E918D}" dt="2022-06-15T21:25:34.650" v="2291" actId="478"/>
          <ac:spMkLst>
            <pc:docMk/>
            <pc:sldMk cId="1110454560" sldId="285"/>
            <ac:spMk id="18" creationId="{FB033526-9F33-FE1F-7DB5-097B567A222C}"/>
          </ac:spMkLst>
        </pc:spChg>
        <pc:spChg chg="del">
          <ac:chgData name="JULIO IVAN MONTERO DIAZ" userId="03c28a6d-f496-4258-aa72-fcae444ad581" providerId="ADAL" clId="{24B69078-D855-45E0-AAF1-578E2B4E918D}" dt="2022-06-15T21:25:36.137" v="2292" actId="478"/>
          <ac:spMkLst>
            <pc:docMk/>
            <pc:sldMk cId="1110454560" sldId="285"/>
            <ac:spMk id="21" creationId="{9389E4F9-CEC5-B1A6-216B-9A2034720CE8}"/>
          </ac:spMkLst>
        </pc:spChg>
        <pc:picChg chg="add del">
          <ac:chgData name="JULIO IVAN MONTERO DIAZ" userId="03c28a6d-f496-4258-aa72-fcae444ad581" providerId="ADAL" clId="{24B69078-D855-45E0-AAF1-578E2B4E918D}" dt="2022-06-15T21:25:29.153" v="2290" actId="478"/>
          <ac:picMkLst>
            <pc:docMk/>
            <pc:sldMk cId="1110454560" sldId="285"/>
            <ac:picMk id="4" creationId="{00000000-0000-0000-0000-000000000000}"/>
          </ac:picMkLst>
        </pc:picChg>
        <pc:picChg chg="add mod modCrop">
          <ac:chgData name="JULIO IVAN MONTERO DIAZ" userId="03c28a6d-f496-4258-aa72-fcae444ad581" providerId="ADAL" clId="{24B69078-D855-45E0-AAF1-578E2B4E918D}" dt="2022-06-15T21:30:28.639" v="2421" actId="14100"/>
          <ac:picMkLst>
            <pc:docMk/>
            <pc:sldMk cId="1110454560" sldId="285"/>
            <ac:picMk id="6" creationId="{95C23259-1A95-181F-6A89-6D9D4DC5910A}"/>
          </ac:picMkLst>
        </pc:picChg>
        <pc:picChg chg="del">
          <ac:chgData name="JULIO IVAN MONTERO DIAZ" userId="03c28a6d-f496-4258-aa72-fcae444ad581" providerId="ADAL" clId="{24B69078-D855-45E0-AAF1-578E2B4E918D}" dt="2022-06-15T21:24:43.276" v="2276" actId="478"/>
          <ac:picMkLst>
            <pc:docMk/>
            <pc:sldMk cId="1110454560" sldId="285"/>
            <ac:picMk id="16" creationId="{88D51BD6-09A6-CFF1-85EB-1F5FB4654215}"/>
          </ac:picMkLst>
        </pc:picChg>
        <pc:picChg chg="del">
          <ac:chgData name="JULIO IVAN MONTERO DIAZ" userId="03c28a6d-f496-4258-aa72-fcae444ad581" providerId="ADAL" clId="{24B69078-D855-45E0-AAF1-578E2B4E918D}" dt="2022-06-15T21:25:26.619" v="2288" actId="478"/>
          <ac:picMkLst>
            <pc:docMk/>
            <pc:sldMk cId="1110454560" sldId="285"/>
            <ac:picMk id="20" creationId="{DDAF784B-7B99-35F9-9AB2-B90FF1BEF6D2}"/>
          </ac:picMkLst>
        </pc:picChg>
      </pc:sldChg>
      <pc:sldChg chg="addSp delSp modSp add mod">
        <pc:chgData name="JULIO IVAN MONTERO DIAZ" userId="03c28a6d-f496-4258-aa72-fcae444ad581" providerId="ADAL" clId="{24B69078-D855-45E0-AAF1-578E2B4E918D}" dt="2022-06-15T21:40:08.839" v="2539" actId="20577"/>
        <pc:sldMkLst>
          <pc:docMk/>
          <pc:sldMk cId="112287388" sldId="286"/>
        </pc:sldMkLst>
        <pc:spChg chg="add del mod">
          <ac:chgData name="JULIO IVAN MONTERO DIAZ" userId="03c28a6d-f496-4258-aa72-fcae444ad581" providerId="ADAL" clId="{24B69078-D855-45E0-AAF1-578E2B4E918D}" dt="2022-06-15T21:32:05.688" v="2428"/>
          <ac:spMkLst>
            <pc:docMk/>
            <pc:sldMk cId="112287388" sldId="286"/>
            <ac:spMk id="10" creationId="{61F87FC4-DB89-733E-0DDF-BBA07306DFBC}"/>
          </ac:spMkLst>
        </pc:spChg>
        <pc:spChg chg="del mod">
          <ac:chgData name="JULIO IVAN MONTERO DIAZ" userId="03c28a6d-f496-4258-aa72-fcae444ad581" providerId="ADAL" clId="{24B69078-D855-45E0-AAF1-578E2B4E918D}" dt="2022-06-15T21:32:24.620" v="2433" actId="478"/>
          <ac:spMkLst>
            <pc:docMk/>
            <pc:sldMk cId="112287388" sldId="286"/>
            <ac:spMk id="11" creationId="{52429225-5F8C-2D43-3A72-8F43C339E15A}"/>
          </ac:spMkLst>
        </pc:spChg>
        <pc:spChg chg="mod">
          <ac:chgData name="JULIO IVAN MONTERO DIAZ" userId="03c28a6d-f496-4258-aa72-fcae444ad581" providerId="ADAL" clId="{24B69078-D855-45E0-AAF1-578E2B4E918D}" dt="2022-06-15T21:36:47.669" v="2503" actId="14100"/>
          <ac:spMkLst>
            <pc:docMk/>
            <pc:sldMk cId="112287388" sldId="286"/>
            <ac:spMk id="12" creationId="{EA99B952-2303-FCC0-97A3-6ED3B4798383}"/>
          </ac:spMkLst>
        </pc:spChg>
        <pc:spChg chg="add mod">
          <ac:chgData name="JULIO IVAN MONTERO DIAZ" userId="03c28a6d-f496-4258-aa72-fcae444ad581" providerId="ADAL" clId="{24B69078-D855-45E0-AAF1-578E2B4E918D}" dt="2022-06-15T21:40:08.839" v="2539" actId="20577"/>
          <ac:spMkLst>
            <pc:docMk/>
            <pc:sldMk cId="112287388" sldId="286"/>
            <ac:spMk id="13" creationId="{7C9998ED-D22F-F6B3-904C-B2DF87A83E84}"/>
          </ac:spMkLst>
        </pc:spChg>
        <pc:spChg chg="del">
          <ac:chgData name="JULIO IVAN MONTERO DIAZ" userId="03c28a6d-f496-4258-aa72-fcae444ad581" providerId="ADAL" clId="{24B69078-D855-45E0-AAF1-578E2B4E918D}" dt="2022-06-15T21:34:45.045" v="2459" actId="478"/>
          <ac:spMkLst>
            <pc:docMk/>
            <pc:sldMk cId="112287388" sldId="286"/>
            <ac:spMk id="14" creationId="{FA834A74-9E02-BFA9-000F-F1D374E89F9E}"/>
          </ac:spMkLst>
        </pc:spChg>
        <pc:picChg chg="del">
          <ac:chgData name="JULIO IVAN MONTERO DIAZ" userId="03c28a6d-f496-4258-aa72-fcae444ad581" providerId="ADAL" clId="{24B69078-D855-45E0-AAF1-578E2B4E918D}" dt="2022-06-15T21:31:53.732" v="2425" actId="478"/>
          <ac:picMkLst>
            <pc:docMk/>
            <pc:sldMk cId="112287388" sldId="286"/>
            <ac:picMk id="6" creationId="{95C23259-1A95-181F-6A89-6D9D4DC5910A}"/>
          </ac:picMkLst>
        </pc:picChg>
      </pc:sldChg>
      <pc:sldChg chg="addSp delSp modSp add mod">
        <pc:chgData name="JULIO IVAN MONTERO DIAZ" userId="03c28a6d-f496-4258-aa72-fcae444ad581" providerId="ADAL" clId="{24B69078-D855-45E0-AAF1-578E2B4E918D}" dt="2022-06-15T21:41:17.270" v="2575" actId="14100"/>
        <pc:sldMkLst>
          <pc:docMk/>
          <pc:sldMk cId="1653182263" sldId="287"/>
        </pc:sldMkLst>
        <pc:spChg chg="add mod">
          <ac:chgData name="JULIO IVAN MONTERO DIAZ" userId="03c28a6d-f496-4258-aa72-fcae444ad581" providerId="ADAL" clId="{24B69078-D855-45E0-AAF1-578E2B4E918D}" dt="2022-06-15T21:40:53.446" v="2552" actId="20577"/>
          <ac:spMkLst>
            <pc:docMk/>
            <pc:sldMk cId="1653182263" sldId="287"/>
            <ac:spMk id="9" creationId="{BE8A68C6-F64D-75D5-C70D-A636FC63988E}"/>
          </ac:spMkLst>
        </pc:spChg>
        <pc:spChg chg="mod">
          <ac:chgData name="JULIO IVAN MONTERO DIAZ" userId="03c28a6d-f496-4258-aa72-fcae444ad581" providerId="ADAL" clId="{24B69078-D855-45E0-AAF1-578E2B4E918D}" dt="2022-06-15T21:41:17.270" v="2575" actId="14100"/>
          <ac:spMkLst>
            <pc:docMk/>
            <pc:sldMk cId="1653182263" sldId="287"/>
            <ac:spMk id="12" creationId="{EA99B952-2303-FCC0-97A3-6ED3B4798383}"/>
          </ac:spMkLst>
        </pc:spChg>
        <pc:spChg chg="del">
          <ac:chgData name="JULIO IVAN MONTERO DIAZ" userId="03c28a6d-f496-4258-aa72-fcae444ad581" providerId="ADAL" clId="{24B69078-D855-45E0-AAF1-578E2B4E918D}" dt="2022-06-15T21:37:57.317" v="2505" actId="478"/>
          <ac:spMkLst>
            <pc:docMk/>
            <pc:sldMk cId="1653182263" sldId="287"/>
            <ac:spMk id="13" creationId="{7C9998ED-D22F-F6B3-904C-B2DF87A83E84}"/>
          </ac:spMkLst>
        </pc:spChg>
      </pc:sldChg>
      <pc:sldChg chg="add del">
        <pc:chgData name="JULIO IVAN MONTERO DIAZ" userId="03c28a6d-f496-4258-aa72-fcae444ad581" providerId="ADAL" clId="{24B69078-D855-45E0-AAF1-578E2B4E918D}" dt="2022-06-15T21:41:35.136" v="2580" actId="47"/>
        <pc:sldMkLst>
          <pc:docMk/>
          <pc:sldMk cId="3569511221" sldId="288"/>
        </pc:sldMkLst>
      </pc:sldChg>
      <pc:sldChg chg="addSp delSp modSp add mod ord">
        <pc:chgData name="JULIO IVAN MONTERO DIAZ" userId="03c28a6d-f496-4258-aa72-fcae444ad581" providerId="ADAL" clId="{24B69078-D855-45E0-AAF1-578E2B4E918D}" dt="2022-06-15T22:29:36.811" v="4342" actId="20577"/>
        <pc:sldMkLst>
          <pc:docMk/>
          <pc:sldMk cId="3390459008" sldId="289"/>
        </pc:sldMkLst>
        <pc:spChg chg="mod">
          <ac:chgData name="JULIO IVAN MONTERO DIAZ" userId="03c28a6d-f496-4258-aa72-fcae444ad581" providerId="ADAL" clId="{24B69078-D855-45E0-AAF1-578E2B4E918D}" dt="2022-06-15T21:53:38.305" v="2676" actId="1076"/>
          <ac:spMkLst>
            <pc:docMk/>
            <pc:sldMk cId="3390459008" sldId="289"/>
            <ac:spMk id="3" creationId="{00000000-0000-0000-0000-000000000000}"/>
          </ac:spMkLst>
        </pc:spChg>
        <pc:spChg chg="add mod">
          <ac:chgData name="JULIO IVAN MONTERO DIAZ" userId="03c28a6d-f496-4258-aa72-fcae444ad581" providerId="ADAL" clId="{24B69078-D855-45E0-AAF1-578E2B4E918D}" dt="2022-06-15T22:08:01.923" v="3564" actId="1076"/>
          <ac:spMkLst>
            <pc:docMk/>
            <pc:sldMk cId="3390459008" sldId="289"/>
            <ac:spMk id="5" creationId="{65F7BCF8-DC4C-B6AD-63E6-D3D245E2F9F9}"/>
          </ac:spMkLst>
        </pc:spChg>
        <pc:spChg chg="add del">
          <ac:chgData name="JULIO IVAN MONTERO DIAZ" userId="03c28a6d-f496-4258-aa72-fcae444ad581" providerId="ADAL" clId="{24B69078-D855-45E0-AAF1-578E2B4E918D}" dt="2022-06-15T22:09:19.576" v="3572" actId="11529"/>
          <ac:spMkLst>
            <pc:docMk/>
            <pc:sldMk cId="3390459008" sldId="289"/>
            <ac:spMk id="6" creationId="{233F184C-02EE-AD94-7517-67C93DC67183}"/>
          </ac:spMkLst>
        </pc:spChg>
        <pc:spChg chg="add mod">
          <ac:chgData name="JULIO IVAN MONTERO DIAZ" userId="03c28a6d-f496-4258-aa72-fcae444ad581" providerId="ADAL" clId="{24B69078-D855-45E0-AAF1-578E2B4E918D}" dt="2022-06-15T22:10:22.323" v="3590" actId="1076"/>
          <ac:spMkLst>
            <pc:docMk/>
            <pc:sldMk cId="3390459008" sldId="289"/>
            <ac:spMk id="7" creationId="{4DA0774B-95C6-622E-6063-7C8A0A96BD8D}"/>
          </ac:spMkLst>
        </pc:spChg>
        <pc:spChg chg="mod">
          <ac:chgData name="JULIO IVAN MONTERO DIAZ" userId="03c28a6d-f496-4258-aa72-fcae444ad581" providerId="ADAL" clId="{24B69078-D855-45E0-AAF1-578E2B4E918D}" dt="2022-06-15T21:52:50.042" v="2675" actId="1076"/>
          <ac:spMkLst>
            <pc:docMk/>
            <pc:sldMk cId="3390459008" sldId="289"/>
            <ac:spMk id="8" creationId="{CC3E9DBA-1160-6D78-4D4A-788C75D0A3FE}"/>
          </ac:spMkLst>
        </pc:spChg>
        <pc:spChg chg="add del mod">
          <ac:chgData name="JULIO IVAN MONTERO DIAZ" userId="03c28a6d-f496-4258-aa72-fcae444ad581" providerId="ADAL" clId="{24B69078-D855-45E0-AAF1-578E2B4E918D}" dt="2022-06-15T21:59:14.990" v="2985" actId="478"/>
          <ac:spMkLst>
            <pc:docMk/>
            <pc:sldMk cId="3390459008" sldId="289"/>
            <ac:spMk id="9" creationId="{28899260-C2A1-116C-B5C0-F9B0B772DC76}"/>
          </ac:spMkLst>
        </pc:spChg>
        <pc:spChg chg="add mod">
          <ac:chgData name="JULIO IVAN MONTERO DIAZ" userId="03c28a6d-f496-4258-aa72-fcae444ad581" providerId="ADAL" clId="{24B69078-D855-45E0-AAF1-578E2B4E918D}" dt="2022-06-15T22:29:36.811" v="4342" actId="20577"/>
          <ac:spMkLst>
            <pc:docMk/>
            <pc:sldMk cId="3390459008" sldId="289"/>
            <ac:spMk id="11" creationId="{24D8C36E-D898-8110-1B24-B02E5A44311F}"/>
          </ac:spMkLst>
        </pc:spChg>
        <pc:spChg chg="mod">
          <ac:chgData name="JULIO IVAN MONTERO DIAZ" userId="03c28a6d-f496-4258-aa72-fcae444ad581" providerId="ADAL" clId="{24B69078-D855-45E0-AAF1-578E2B4E918D}" dt="2022-06-15T21:53:41.961" v="2677" actId="1076"/>
          <ac:spMkLst>
            <pc:docMk/>
            <pc:sldMk cId="3390459008" sldId="289"/>
            <ac:spMk id="12" creationId="{EA99B952-2303-FCC0-97A3-6ED3B4798383}"/>
          </ac:spMkLst>
        </pc:spChg>
        <pc:spChg chg="add mod">
          <ac:chgData name="JULIO IVAN MONTERO DIAZ" userId="03c28a6d-f496-4258-aa72-fcae444ad581" providerId="ADAL" clId="{24B69078-D855-45E0-AAF1-578E2B4E918D}" dt="2022-06-15T22:08:16.552" v="3567" actId="207"/>
          <ac:spMkLst>
            <pc:docMk/>
            <pc:sldMk cId="3390459008" sldId="289"/>
            <ac:spMk id="13" creationId="{EE9382C5-ADEE-EE23-6A92-07E8DA181825}"/>
          </ac:spMkLst>
        </pc:spChg>
        <pc:spChg chg="add mod">
          <ac:chgData name="JULIO IVAN MONTERO DIAZ" userId="03c28a6d-f496-4258-aa72-fcae444ad581" providerId="ADAL" clId="{24B69078-D855-45E0-AAF1-578E2B4E918D}" dt="2022-06-15T22:08:21.657" v="3568" actId="207"/>
          <ac:spMkLst>
            <pc:docMk/>
            <pc:sldMk cId="3390459008" sldId="289"/>
            <ac:spMk id="14" creationId="{F030D85E-7F85-0E77-99D5-A245B48C6FC7}"/>
          </ac:spMkLst>
        </pc:spChg>
        <pc:spChg chg="add mod">
          <ac:chgData name="JULIO IVAN MONTERO DIAZ" userId="03c28a6d-f496-4258-aa72-fcae444ad581" providerId="ADAL" clId="{24B69078-D855-45E0-AAF1-578E2B4E918D}" dt="2022-06-15T22:10:49.266" v="3595" actId="1076"/>
          <ac:spMkLst>
            <pc:docMk/>
            <pc:sldMk cId="3390459008" sldId="289"/>
            <ac:spMk id="17" creationId="{853E0C76-D8C7-4E2C-6AA8-DC3CBC3D1E06}"/>
          </ac:spMkLst>
        </pc:spChg>
        <pc:spChg chg="add mod">
          <ac:chgData name="JULIO IVAN MONTERO DIAZ" userId="03c28a6d-f496-4258-aa72-fcae444ad581" providerId="ADAL" clId="{24B69078-D855-45E0-AAF1-578E2B4E918D}" dt="2022-06-15T22:13:10.854" v="3656" actId="1076"/>
          <ac:spMkLst>
            <pc:docMk/>
            <pc:sldMk cId="3390459008" sldId="289"/>
            <ac:spMk id="18" creationId="{767ACEC8-3B87-1C42-1025-7D8BC2603F04}"/>
          </ac:spMkLst>
        </pc:spChg>
        <pc:spChg chg="del mod">
          <ac:chgData name="JULIO IVAN MONTERO DIAZ" userId="03c28a6d-f496-4258-aa72-fcae444ad581" providerId="ADAL" clId="{24B69078-D855-45E0-AAF1-578E2B4E918D}" dt="2022-06-15T21:59:09.577" v="2983" actId="478"/>
          <ac:spMkLst>
            <pc:docMk/>
            <pc:sldMk cId="3390459008" sldId="289"/>
            <ac:spMk id="19" creationId="{5226BDC4-0683-BF05-2ED9-8D259D2291B2}"/>
          </ac:spMkLst>
        </pc:spChg>
        <pc:spChg chg="del mod">
          <ac:chgData name="JULIO IVAN MONTERO DIAZ" userId="03c28a6d-f496-4258-aa72-fcae444ad581" providerId="ADAL" clId="{24B69078-D855-45E0-AAF1-578E2B4E918D}" dt="2022-06-15T21:59:10.130" v="2984" actId="478"/>
          <ac:spMkLst>
            <pc:docMk/>
            <pc:sldMk cId="3390459008" sldId="289"/>
            <ac:spMk id="20" creationId="{163F37A4-020C-944A-3DF0-84821E930588}"/>
          </ac:spMkLst>
        </pc:spChg>
        <pc:spChg chg="del mod">
          <ac:chgData name="JULIO IVAN MONTERO DIAZ" userId="03c28a6d-f496-4258-aa72-fcae444ad581" providerId="ADAL" clId="{24B69078-D855-45E0-AAF1-578E2B4E918D}" dt="2022-06-15T21:42:44.668" v="2588" actId="478"/>
          <ac:spMkLst>
            <pc:docMk/>
            <pc:sldMk cId="3390459008" sldId="289"/>
            <ac:spMk id="21" creationId="{834754A5-F526-FA78-1C37-1100597CBD82}"/>
          </ac:spMkLst>
        </pc:spChg>
        <pc:picChg chg="mod">
          <ac:chgData name="JULIO IVAN MONTERO DIAZ" userId="03c28a6d-f496-4258-aa72-fcae444ad581" providerId="ADAL" clId="{24B69078-D855-45E0-AAF1-578E2B4E918D}" dt="2022-06-15T22:10:17.115" v="3589" actId="1076"/>
          <ac:picMkLst>
            <pc:docMk/>
            <pc:sldMk cId="3390459008" sldId="289"/>
            <ac:picMk id="4" creationId="{00000000-0000-0000-0000-000000000000}"/>
          </ac:picMkLst>
        </pc:picChg>
      </pc:sldChg>
      <pc:sldChg chg="addSp delSp modSp add mod">
        <pc:chgData name="JULIO IVAN MONTERO DIAZ" userId="03c28a6d-f496-4258-aa72-fcae444ad581" providerId="ADAL" clId="{24B69078-D855-45E0-AAF1-578E2B4E918D}" dt="2022-06-15T22:19:59.448" v="3985" actId="1076"/>
        <pc:sldMkLst>
          <pc:docMk/>
          <pc:sldMk cId="3282660166" sldId="290"/>
        </pc:sldMkLst>
        <pc:spChg chg="del">
          <ac:chgData name="JULIO IVAN MONTERO DIAZ" userId="03c28a6d-f496-4258-aa72-fcae444ad581" providerId="ADAL" clId="{24B69078-D855-45E0-AAF1-578E2B4E918D}" dt="2022-06-15T22:13:54.109" v="3658" actId="478"/>
          <ac:spMkLst>
            <pc:docMk/>
            <pc:sldMk cId="3282660166" sldId="290"/>
            <ac:spMk id="5" creationId="{65F7BCF8-DC4C-B6AD-63E6-D3D245E2F9F9}"/>
          </ac:spMkLst>
        </pc:spChg>
        <pc:spChg chg="add mod">
          <ac:chgData name="JULIO IVAN MONTERO DIAZ" userId="03c28a6d-f496-4258-aa72-fcae444ad581" providerId="ADAL" clId="{24B69078-D855-45E0-AAF1-578E2B4E918D}" dt="2022-06-15T22:19:59.448" v="3985" actId="1076"/>
          <ac:spMkLst>
            <pc:docMk/>
            <pc:sldMk cId="3282660166" sldId="290"/>
            <ac:spMk id="6" creationId="{5B7922DC-17FF-2CCA-F481-485AC942E2B7}"/>
          </ac:spMkLst>
        </pc:spChg>
        <pc:spChg chg="del">
          <ac:chgData name="JULIO IVAN MONTERO DIAZ" userId="03c28a6d-f496-4258-aa72-fcae444ad581" providerId="ADAL" clId="{24B69078-D855-45E0-AAF1-578E2B4E918D}" dt="2022-06-15T22:14:00.779" v="3661" actId="478"/>
          <ac:spMkLst>
            <pc:docMk/>
            <pc:sldMk cId="3282660166" sldId="290"/>
            <ac:spMk id="7" creationId="{4DA0774B-95C6-622E-6063-7C8A0A96BD8D}"/>
          </ac:spMkLst>
        </pc:spChg>
        <pc:spChg chg="mod">
          <ac:chgData name="JULIO IVAN MONTERO DIAZ" userId="03c28a6d-f496-4258-aa72-fcae444ad581" providerId="ADAL" clId="{24B69078-D855-45E0-AAF1-578E2B4E918D}" dt="2022-06-15T22:14:28.246" v="3669" actId="1076"/>
          <ac:spMkLst>
            <pc:docMk/>
            <pc:sldMk cId="3282660166" sldId="290"/>
            <ac:spMk id="8" creationId="{CC3E9DBA-1160-6D78-4D4A-788C75D0A3FE}"/>
          </ac:spMkLst>
        </pc:spChg>
        <pc:spChg chg="mod">
          <ac:chgData name="JULIO IVAN MONTERO DIAZ" userId="03c28a6d-f496-4258-aa72-fcae444ad581" providerId="ADAL" clId="{24B69078-D855-45E0-AAF1-578E2B4E918D}" dt="2022-06-15T22:18:59.699" v="3978" actId="313"/>
          <ac:spMkLst>
            <pc:docMk/>
            <pc:sldMk cId="3282660166" sldId="290"/>
            <ac:spMk id="11" creationId="{24D8C36E-D898-8110-1B24-B02E5A44311F}"/>
          </ac:spMkLst>
        </pc:spChg>
        <pc:spChg chg="mod">
          <ac:chgData name="JULIO IVAN MONTERO DIAZ" userId="03c28a6d-f496-4258-aa72-fcae444ad581" providerId="ADAL" clId="{24B69078-D855-45E0-AAF1-578E2B4E918D}" dt="2022-06-15T22:18:42.692" v="3974" actId="14100"/>
          <ac:spMkLst>
            <pc:docMk/>
            <pc:sldMk cId="3282660166" sldId="290"/>
            <ac:spMk id="12" creationId="{EA99B952-2303-FCC0-97A3-6ED3B4798383}"/>
          </ac:spMkLst>
        </pc:spChg>
        <pc:spChg chg="del">
          <ac:chgData name="JULIO IVAN MONTERO DIAZ" userId="03c28a6d-f496-4258-aa72-fcae444ad581" providerId="ADAL" clId="{24B69078-D855-45E0-AAF1-578E2B4E918D}" dt="2022-06-15T22:13:55.677" v="3659" actId="478"/>
          <ac:spMkLst>
            <pc:docMk/>
            <pc:sldMk cId="3282660166" sldId="290"/>
            <ac:spMk id="13" creationId="{EE9382C5-ADEE-EE23-6A92-07E8DA181825}"/>
          </ac:spMkLst>
        </pc:spChg>
        <pc:spChg chg="del">
          <ac:chgData name="JULIO IVAN MONTERO DIAZ" userId="03c28a6d-f496-4258-aa72-fcae444ad581" providerId="ADAL" clId="{24B69078-D855-45E0-AAF1-578E2B4E918D}" dt="2022-06-15T22:13:57.208" v="3660" actId="478"/>
          <ac:spMkLst>
            <pc:docMk/>
            <pc:sldMk cId="3282660166" sldId="290"/>
            <ac:spMk id="14" creationId="{F030D85E-7F85-0E77-99D5-A245B48C6FC7}"/>
          </ac:spMkLst>
        </pc:spChg>
        <pc:spChg chg="del">
          <ac:chgData name="JULIO IVAN MONTERO DIAZ" userId="03c28a6d-f496-4258-aa72-fcae444ad581" providerId="ADAL" clId="{24B69078-D855-45E0-AAF1-578E2B4E918D}" dt="2022-06-15T22:14:03.423" v="3663" actId="478"/>
          <ac:spMkLst>
            <pc:docMk/>
            <pc:sldMk cId="3282660166" sldId="290"/>
            <ac:spMk id="17" creationId="{853E0C76-D8C7-4E2C-6AA8-DC3CBC3D1E06}"/>
          </ac:spMkLst>
        </pc:spChg>
        <pc:spChg chg="del">
          <ac:chgData name="JULIO IVAN MONTERO DIAZ" userId="03c28a6d-f496-4258-aa72-fcae444ad581" providerId="ADAL" clId="{24B69078-D855-45E0-AAF1-578E2B4E918D}" dt="2022-06-15T22:14:02.512" v="3662" actId="478"/>
          <ac:spMkLst>
            <pc:docMk/>
            <pc:sldMk cId="3282660166" sldId="290"/>
            <ac:spMk id="18" creationId="{767ACEC8-3B87-1C42-1025-7D8BC2603F04}"/>
          </ac:spMkLst>
        </pc:spChg>
        <pc:picChg chg="mod">
          <ac:chgData name="JULIO IVAN MONTERO DIAZ" userId="03c28a6d-f496-4258-aa72-fcae444ad581" providerId="ADAL" clId="{24B69078-D855-45E0-AAF1-578E2B4E918D}" dt="2022-06-15T22:14:20.141" v="3668" actId="1076"/>
          <ac:picMkLst>
            <pc:docMk/>
            <pc:sldMk cId="3282660166" sldId="290"/>
            <ac:picMk id="4" creationId="{00000000-0000-0000-0000-000000000000}"/>
          </ac:picMkLst>
        </pc:picChg>
        <pc:picChg chg="add mod">
          <ac:chgData name="JULIO IVAN MONTERO DIAZ" userId="03c28a6d-f496-4258-aa72-fcae444ad581" providerId="ADAL" clId="{24B69078-D855-45E0-AAF1-578E2B4E918D}" dt="2022-06-15T22:17:54.315" v="3930" actId="1076"/>
          <ac:picMkLst>
            <pc:docMk/>
            <pc:sldMk cId="3282660166" sldId="290"/>
            <ac:picMk id="15" creationId="{49F856EC-CDEB-E4A3-0682-E99E13ED8992}"/>
          </ac:picMkLst>
        </pc:picChg>
      </pc:sldChg>
      <pc:sldChg chg="add del">
        <pc:chgData name="JULIO IVAN MONTERO DIAZ" userId="03c28a6d-f496-4258-aa72-fcae444ad581" providerId="ADAL" clId="{24B69078-D855-45E0-AAF1-578E2B4E918D}" dt="2022-06-15T22:20:50.128" v="3987" actId="47"/>
        <pc:sldMkLst>
          <pc:docMk/>
          <pc:sldMk cId="1165746603" sldId="291"/>
        </pc:sldMkLst>
      </pc:sldChg>
      <pc:sldChg chg="addSp delSp modSp add mod ord">
        <pc:chgData name="JULIO IVAN MONTERO DIAZ" userId="03c28a6d-f496-4258-aa72-fcae444ad581" providerId="ADAL" clId="{24B69078-D855-45E0-AAF1-578E2B4E918D}" dt="2022-06-15T22:29:18.724" v="4341" actId="20577"/>
        <pc:sldMkLst>
          <pc:docMk/>
          <pc:sldMk cId="4257965133" sldId="291"/>
        </pc:sldMkLst>
        <pc:spChg chg="mod">
          <ac:chgData name="JULIO IVAN MONTERO DIAZ" userId="03c28a6d-f496-4258-aa72-fcae444ad581" providerId="ADAL" clId="{24B69078-D855-45E0-AAF1-578E2B4E918D}" dt="2022-06-15T22:28:58.679" v="4337" actId="1076"/>
          <ac:spMkLst>
            <pc:docMk/>
            <pc:sldMk cId="4257965133" sldId="291"/>
            <ac:spMk id="5" creationId="{65F7BCF8-DC4C-B6AD-63E6-D3D245E2F9F9}"/>
          </ac:spMkLst>
        </pc:spChg>
        <pc:spChg chg="mod">
          <ac:chgData name="JULIO IVAN MONTERO DIAZ" userId="03c28a6d-f496-4258-aa72-fcae444ad581" providerId="ADAL" clId="{24B69078-D855-45E0-AAF1-578E2B4E918D}" dt="2022-06-15T22:27:24.824" v="4229" actId="14100"/>
          <ac:spMkLst>
            <pc:docMk/>
            <pc:sldMk cId="4257965133" sldId="291"/>
            <ac:spMk id="7" creationId="{4DA0774B-95C6-622E-6063-7C8A0A96BD8D}"/>
          </ac:spMkLst>
        </pc:spChg>
        <pc:spChg chg="del mod">
          <ac:chgData name="JULIO IVAN MONTERO DIAZ" userId="03c28a6d-f496-4258-aa72-fcae444ad581" providerId="ADAL" clId="{24B69078-D855-45E0-AAF1-578E2B4E918D}" dt="2022-06-15T22:25:11.470" v="4143" actId="478"/>
          <ac:spMkLst>
            <pc:docMk/>
            <pc:sldMk cId="4257965133" sldId="291"/>
            <ac:spMk id="11" creationId="{24D8C36E-D898-8110-1B24-B02E5A44311F}"/>
          </ac:spMkLst>
        </pc:spChg>
        <pc:spChg chg="mod">
          <ac:chgData name="JULIO IVAN MONTERO DIAZ" userId="03c28a6d-f496-4258-aa72-fcae444ad581" providerId="ADAL" clId="{24B69078-D855-45E0-AAF1-578E2B4E918D}" dt="2022-06-15T22:29:08.400" v="4340" actId="20577"/>
          <ac:spMkLst>
            <pc:docMk/>
            <pc:sldMk cId="4257965133" sldId="291"/>
            <ac:spMk id="12" creationId="{EA99B952-2303-FCC0-97A3-6ED3B4798383}"/>
          </ac:spMkLst>
        </pc:spChg>
        <pc:spChg chg="mod">
          <ac:chgData name="JULIO IVAN MONTERO DIAZ" userId="03c28a6d-f496-4258-aa72-fcae444ad581" providerId="ADAL" clId="{24B69078-D855-45E0-AAF1-578E2B4E918D}" dt="2022-06-15T22:28:52.919" v="4335" actId="1076"/>
          <ac:spMkLst>
            <pc:docMk/>
            <pc:sldMk cId="4257965133" sldId="291"/>
            <ac:spMk id="13" creationId="{EE9382C5-ADEE-EE23-6A92-07E8DA181825}"/>
          </ac:spMkLst>
        </pc:spChg>
        <pc:spChg chg="mod">
          <ac:chgData name="JULIO IVAN MONTERO DIAZ" userId="03c28a6d-f496-4258-aa72-fcae444ad581" providerId="ADAL" clId="{24B69078-D855-45E0-AAF1-578E2B4E918D}" dt="2022-06-15T22:28:55.707" v="4336" actId="1076"/>
          <ac:spMkLst>
            <pc:docMk/>
            <pc:sldMk cId="4257965133" sldId="291"/>
            <ac:spMk id="14" creationId="{F030D85E-7F85-0E77-99D5-A245B48C6FC7}"/>
          </ac:spMkLst>
        </pc:spChg>
        <pc:spChg chg="add del mod">
          <ac:chgData name="JULIO IVAN MONTERO DIAZ" userId="03c28a6d-f496-4258-aa72-fcae444ad581" providerId="ADAL" clId="{24B69078-D855-45E0-AAF1-578E2B4E918D}" dt="2022-06-15T22:29:18.724" v="4341" actId="20577"/>
          <ac:spMkLst>
            <pc:docMk/>
            <pc:sldMk cId="4257965133" sldId="291"/>
            <ac:spMk id="15" creationId="{81E299F8-21AD-ABB9-CBD5-D626A29B1307}"/>
          </ac:spMkLst>
        </pc:spChg>
        <pc:spChg chg="add mod">
          <ac:chgData name="JULIO IVAN MONTERO DIAZ" userId="03c28a6d-f496-4258-aa72-fcae444ad581" providerId="ADAL" clId="{24B69078-D855-45E0-AAF1-578E2B4E918D}" dt="2022-06-15T22:28:48.735" v="4334" actId="1076"/>
          <ac:spMkLst>
            <pc:docMk/>
            <pc:sldMk cId="4257965133" sldId="291"/>
            <ac:spMk id="16" creationId="{B7DBF1C2-2581-E04D-EC32-2EAC0BD10425}"/>
          </ac:spMkLst>
        </pc:spChg>
        <pc:spChg chg="del">
          <ac:chgData name="JULIO IVAN MONTERO DIAZ" userId="03c28a6d-f496-4258-aa72-fcae444ad581" providerId="ADAL" clId="{24B69078-D855-45E0-AAF1-578E2B4E918D}" dt="2022-06-15T22:26:46.271" v="4193" actId="478"/>
          <ac:spMkLst>
            <pc:docMk/>
            <pc:sldMk cId="4257965133" sldId="291"/>
            <ac:spMk id="17" creationId="{853E0C76-D8C7-4E2C-6AA8-DC3CBC3D1E06}"/>
          </ac:spMkLst>
        </pc:spChg>
        <pc:spChg chg="mod">
          <ac:chgData name="JULIO IVAN MONTERO DIAZ" userId="03c28a6d-f496-4258-aa72-fcae444ad581" providerId="ADAL" clId="{24B69078-D855-45E0-AAF1-578E2B4E918D}" dt="2022-06-15T22:27:30.248" v="4230" actId="20577"/>
          <ac:spMkLst>
            <pc:docMk/>
            <pc:sldMk cId="4257965133" sldId="291"/>
            <ac:spMk id="18" creationId="{767ACEC8-3B87-1C42-1025-7D8BC2603F04}"/>
          </ac:spMkLst>
        </pc:spChg>
      </pc:sldChg>
      <pc:sldChg chg="addSp delSp modSp add mod">
        <pc:chgData name="JULIO IVAN MONTERO DIAZ" userId="03c28a6d-f496-4258-aa72-fcae444ad581" providerId="ADAL" clId="{24B69078-D855-45E0-AAF1-578E2B4E918D}" dt="2022-06-15T22:51:25.415" v="5297" actId="20577"/>
        <pc:sldMkLst>
          <pc:docMk/>
          <pc:sldMk cId="3523928172" sldId="292"/>
        </pc:sldMkLst>
        <pc:spChg chg="del">
          <ac:chgData name="JULIO IVAN MONTERO DIAZ" userId="03c28a6d-f496-4258-aa72-fcae444ad581" providerId="ADAL" clId="{24B69078-D855-45E0-AAF1-578E2B4E918D}" dt="2022-06-15T22:33:01.406" v="4457" actId="478"/>
          <ac:spMkLst>
            <pc:docMk/>
            <pc:sldMk cId="3523928172" sldId="292"/>
            <ac:spMk id="5" creationId="{65F7BCF8-DC4C-B6AD-63E6-D3D245E2F9F9}"/>
          </ac:spMkLst>
        </pc:spChg>
        <pc:spChg chg="del">
          <ac:chgData name="JULIO IVAN MONTERO DIAZ" userId="03c28a6d-f496-4258-aa72-fcae444ad581" providerId="ADAL" clId="{24B69078-D855-45E0-AAF1-578E2B4E918D}" dt="2022-06-15T22:33:01.406" v="4457" actId="478"/>
          <ac:spMkLst>
            <pc:docMk/>
            <pc:sldMk cId="3523928172" sldId="292"/>
            <ac:spMk id="7" creationId="{4DA0774B-95C6-622E-6063-7C8A0A96BD8D}"/>
          </ac:spMkLst>
        </pc:spChg>
        <pc:spChg chg="mod">
          <ac:chgData name="JULIO IVAN MONTERO DIAZ" userId="03c28a6d-f496-4258-aa72-fcae444ad581" providerId="ADAL" clId="{24B69078-D855-45E0-AAF1-578E2B4E918D}" dt="2022-06-15T22:32:51.724" v="4454" actId="20577"/>
          <ac:spMkLst>
            <pc:docMk/>
            <pc:sldMk cId="3523928172" sldId="292"/>
            <ac:spMk id="8" creationId="{CC3E9DBA-1160-6D78-4D4A-788C75D0A3FE}"/>
          </ac:spMkLst>
        </pc:spChg>
        <pc:spChg chg="del">
          <ac:chgData name="JULIO IVAN MONTERO DIAZ" userId="03c28a6d-f496-4258-aa72-fcae444ad581" providerId="ADAL" clId="{24B69078-D855-45E0-AAF1-578E2B4E918D}" dt="2022-06-15T22:32:55.857" v="4455" actId="478"/>
          <ac:spMkLst>
            <pc:docMk/>
            <pc:sldMk cId="3523928172" sldId="292"/>
            <ac:spMk id="12" creationId="{EA99B952-2303-FCC0-97A3-6ED3B4798383}"/>
          </ac:spMkLst>
        </pc:spChg>
        <pc:spChg chg="del">
          <ac:chgData name="JULIO IVAN MONTERO DIAZ" userId="03c28a6d-f496-4258-aa72-fcae444ad581" providerId="ADAL" clId="{24B69078-D855-45E0-AAF1-578E2B4E918D}" dt="2022-06-15T22:33:01.406" v="4457" actId="478"/>
          <ac:spMkLst>
            <pc:docMk/>
            <pc:sldMk cId="3523928172" sldId="292"/>
            <ac:spMk id="13" creationId="{EE9382C5-ADEE-EE23-6A92-07E8DA181825}"/>
          </ac:spMkLst>
        </pc:spChg>
        <pc:spChg chg="del">
          <ac:chgData name="JULIO IVAN MONTERO DIAZ" userId="03c28a6d-f496-4258-aa72-fcae444ad581" providerId="ADAL" clId="{24B69078-D855-45E0-AAF1-578E2B4E918D}" dt="2022-06-15T22:33:01.406" v="4457" actId="478"/>
          <ac:spMkLst>
            <pc:docMk/>
            <pc:sldMk cId="3523928172" sldId="292"/>
            <ac:spMk id="14" creationId="{F030D85E-7F85-0E77-99D5-A245B48C6FC7}"/>
          </ac:spMkLst>
        </pc:spChg>
        <pc:spChg chg="del">
          <ac:chgData name="JULIO IVAN MONTERO DIAZ" userId="03c28a6d-f496-4258-aa72-fcae444ad581" providerId="ADAL" clId="{24B69078-D855-45E0-AAF1-578E2B4E918D}" dt="2022-06-15T22:32:57.604" v="4456" actId="478"/>
          <ac:spMkLst>
            <pc:docMk/>
            <pc:sldMk cId="3523928172" sldId="292"/>
            <ac:spMk id="15" creationId="{81E299F8-21AD-ABB9-CBD5-D626A29B1307}"/>
          </ac:spMkLst>
        </pc:spChg>
        <pc:spChg chg="del">
          <ac:chgData name="JULIO IVAN MONTERO DIAZ" userId="03c28a6d-f496-4258-aa72-fcae444ad581" providerId="ADAL" clId="{24B69078-D855-45E0-AAF1-578E2B4E918D}" dt="2022-06-15T22:33:01.406" v="4457" actId="478"/>
          <ac:spMkLst>
            <pc:docMk/>
            <pc:sldMk cId="3523928172" sldId="292"/>
            <ac:spMk id="16" creationId="{B7DBF1C2-2581-E04D-EC32-2EAC0BD10425}"/>
          </ac:spMkLst>
        </pc:spChg>
        <pc:spChg chg="add del mod">
          <ac:chgData name="JULIO IVAN MONTERO DIAZ" userId="03c28a6d-f496-4258-aa72-fcae444ad581" providerId="ADAL" clId="{24B69078-D855-45E0-AAF1-578E2B4E918D}" dt="2022-06-15T22:32:17.078" v="4345"/>
          <ac:spMkLst>
            <pc:docMk/>
            <pc:sldMk cId="3523928172" sldId="292"/>
            <ac:spMk id="17" creationId="{DD13B13E-EBEC-D1F0-E416-51554269A6C6}"/>
          </ac:spMkLst>
        </pc:spChg>
        <pc:spChg chg="del">
          <ac:chgData name="JULIO IVAN MONTERO DIAZ" userId="03c28a6d-f496-4258-aa72-fcae444ad581" providerId="ADAL" clId="{24B69078-D855-45E0-AAF1-578E2B4E918D}" dt="2022-06-15T22:33:01.406" v="4457" actId="478"/>
          <ac:spMkLst>
            <pc:docMk/>
            <pc:sldMk cId="3523928172" sldId="292"/>
            <ac:spMk id="18" creationId="{767ACEC8-3B87-1C42-1025-7D8BC2603F04}"/>
          </ac:spMkLst>
        </pc:spChg>
        <pc:spChg chg="add del mod">
          <ac:chgData name="JULIO IVAN MONTERO DIAZ" userId="03c28a6d-f496-4258-aa72-fcae444ad581" providerId="ADAL" clId="{24B69078-D855-45E0-AAF1-578E2B4E918D}" dt="2022-06-15T22:32:26.257" v="4347" actId="478"/>
          <ac:spMkLst>
            <pc:docMk/>
            <pc:sldMk cId="3523928172" sldId="292"/>
            <ac:spMk id="19" creationId="{1929AC79-8CF6-F90C-04E4-BC7D270A6531}"/>
          </ac:spMkLst>
        </pc:spChg>
        <pc:spChg chg="add mod">
          <ac:chgData name="JULIO IVAN MONTERO DIAZ" userId="03c28a6d-f496-4258-aa72-fcae444ad581" providerId="ADAL" clId="{24B69078-D855-45E0-AAF1-578E2B4E918D}" dt="2022-06-15T22:35:52.994" v="4492" actId="6549"/>
          <ac:spMkLst>
            <pc:docMk/>
            <pc:sldMk cId="3523928172" sldId="292"/>
            <ac:spMk id="20" creationId="{9BE90F78-AB65-AF99-37FA-78BA73FC1466}"/>
          </ac:spMkLst>
        </pc:spChg>
        <pc:spChg chg="add mod">
          <ac:chgData name="JULIO IVAN MONTERO DIAZ" userId="03c28a6d-f496-4258-aa72-fcae444ad581" providerId="ADAL" clId="{24B69078-D855-45E0-AAF1-578E2B4E918D}" dt="2022-06-15T22:51:25.415" v="5297" actId="20577"/>
          <ac:spMkLst>
            <pc:docMk/>
            <pc:sldMk cId="3523928172" sldId="292"/>
            <ac:spMk id="22" creationId="{9F19E014-5578-2C86-81C2-31EB8065AAD3}"/>
          </ac:spMkLst>
        </pc:spChg>
        <pc:picChg chg="add mod">
          <ac:chgData name="JULIO IVAN MONTERO DIAZ" userId="03c28a6d-f496-4258-aa72-fcae444ad581" providerId="ADAL" clId="{24B69078-D855-45E0-AAF1-578E2B4E918D}" dt="2022-06-15T22:35:30.367" v="4485" actId="1076"/>
          <ac:picMkLst>
            <pc:docMk/>
            <pc:sldMk cId="3523928172" sldId="292"/>
            <ac:picMk id="21" creationId="{A980C6C9-3681-4D87-EC90-E172F086B62F}"/>
          </ac:picMkLst>
        </pc:picChg>
      </pc:sldChg>
      <pc:sldChg chg="addSp delSp modSp add mod">
        <pc:chgData name="JULIO IVAN MONTERO DIAZ" userId="03c28a6d-f496-4258-aa72-fcae444ad581" providerId="ADAL" clId="{24B69078-D855-45E0-AAF1-578E2B4E918D}" dt="2022-06-16T13:40:47.271" v="6038" actId="1076"/>
        <pc:sldMkLst>
          <pc:docMk/>
          <pc:sldMk cId="1185170872" sldId="293"/>
        </pc:sldMkLst>
        <pc:spChg chg="add mod">
          <ac:chgData name="JULIO IVAN MONTERO DIAZ" userId="03c28a6d-f496-4258-aa72-fcae444ad581" providerId="ADAL" clId="{24B69078-D855-45E0-AAF1-578E2B4E918D}" dt="2022-06-16T13:40:47.271" v="6038" actId="1076"/>
          <ac:spMkLst>
            <pc:docMk/>
            <pc:sldMk cId="1185170872" sldId="293"/>
            <ac:spMk id="5" creationId="{9FB47767-B7E7-7DFA-336F-AC8A44A8574B}"/>
          </ac:spMkLst>
        </pc:spChg>
        <pc:spChg chg="mod">
          <ac:chgData name="JULIO IVAN MONTERO DIAZ" userId="03c28a6d-f496-4258-aa72-fcae444ad581" providerId="ADAL" clId="{24B69078-D855-45E0-AAF1-578E2B4E918D}" dt="2022-06-15T22:40:38.527" v="4801" actId="20577"/>
          <ac:spMkLst>
            <pc:docMk/>
            <pc:sldMk cId="1185170872" sldId="293"/>
            <ac:spMk id="8" creationId="{CC3E9DBA-1160-6D78-4D4A-788C75D0A3FE}"/>
          </ac:spMkLst>
        </pc:spChg>
        <pc:spChg chg="add mod">
          <ac:chgData name="JULIO IVAN MONTERO DIAZ" userId="03c28a6d-f496-4258-aa72-fcae444ad581" providerId="ADAL" clId="{24B69078-D855-45E0-AAF1-578E2B4E918D}" dt="2022-06-16T13:40:42.836" v="6037" actId="1076"/>
          <ac:spMkLst>
            <pc:docMk/>
            <pc:sldMk cId="1185170872" sldId="293"/>
            <ac:spMk id="9" creationId="{BE9FE53E-E159-ED5C-DD8D-01C30C55EC6E}"/>
          </ac:spMkLst>
        </pc:spChg>
        <pc:spChg chg="del">
          <ac:chgData name="JULIO IVAN MONTERO DIAZ" userId="03c28a6d-f496-4258-aa72-fcae444ad581" providerId="ADAL" clId="{24B69078-D855-45E0-AAF1-578E2B4E918D}" dt="2022-06-15T22:40:08.320" v="4782" actId="478"/>
          <ac:spMkLst>
            <pc:docMk/>
            <pc:sldMk cId="1185170872" sldId="293"/>
            <ac:spMk id="20" creationId="{9BE90F78-AB65-AF99-37FA-78BA73FC1466}"/>
          </ac:spMkLst>
        </pc:spChg>
        <pc:spChg chg="del">
          <ac:chgData name="JULIO IVAN MONTERO DIAZ" userId="03c28a6d-f496-4258-aa72-fcae444ad581" providerId="ADAL" clId="{24B69078-D855-45E0-AAF1-578E2B4E918D}" dt="2022-06-15T22:40:06.406" v="4780" actId="478"/>
          <ac:spMkLst>
            <pc:docMk/>
            <pc:sldMk cId="1185170872" sldId="293"/>
            <ac:spMk id="22" creationId="{9F19E014-5578-2C86-81C2-31EB8065AAD3}"/>
          </ac:spMkLst>
        </pc:spChg>
        <pc:picChg chg="mod">
          <ac:chgData name="JULIO IVAN MONTERO DIAZ" userId="03c28a6d-f496-4258-aa72-fcae444ad581" providerId="ADAL" clId="{24B69078-D855-45E0-AAF1-578E2B4E918D}" dt="2022-06-15T22:41:14.310" v="4818" actId="1076"/>
          <ac:picMkLst>
            <pc:docMk/>
            <pc:sldMk cId="1185170872" sldId="293"/>
            <ac:picMk id="4" creationId="{00000000-0000-0000-0000-000000000000}"/>
          </ac:picMkLst>
        </pc:picChg>
        <pc:picChg chg="del">
          <ac:chgData name="JULIO IVAN MONTERO DIAZ" userId="03c28a6d-f496-4258-aa72-fcae444ad581" providerId="ADAL" clId="{24B69078-D855-45E0-AAF1-578E2B4E918D}" dt="2022-06-15T22:40:07.134" v="4781" actId="478"/>
          <ac:picMkLst>
            <pc:docMk/>
            <pc:sldMk cId="1185170872" sldId="293"/>
            <ac:picMk id="21" creationId="{A980C6C9-3681-4D87-EC90-E172F086B62F}"/>
          </ac:picMkLst>
        </pc:picChg>
      </pc:sldChg>
      <pc:sldChg chg="addSp delSp modSp add mod">
        <pc:chgData name="JULIO IVAN MONTERO DIAZ" userId="03c28a6d-f496-4258-aa72-fcae444ad581" providerId="ADAL" clId="{24B69078-D855-45E0-AAF1-578E2B4E918D}" dt="2022-06-16T13:40:23.288" v="6035" actId="14100"/>
        <pc:sldMkLst>
          <pc:docMk/>
          <pc:sldMk cId="1690125040" sldId="294"/>
        </pc:sldMkLst>
        <pc:spChg chg="del mod">
          <ac:chgData name="JULIO IVAN MONTERO DIAZ" userId="03c28a6d-f496-4258-aa72-fcae444ad581" providerId="ADAL" clId="{24B69078-D855-45E0-AAF1-578E2B4E918D}" dt="2022-06-15T22:52:33.459" v="5330" actId="478"/>
          <ac:spMkLst>
            <pc:docMk/>
            <pc:sldMk cId="1690125040" sldId="294"/>
            <ac:spMk id="5" creationId="{9FB47767-B7E7-7DFA-336F-AC8A44A8574B}"/>
          </ac:spMkLst>
        </pc:spChg>
        <pc:spChg chg="mod">
          <ac:chgData name="JULIO IVAN MONTERO DIAZ" userId="03c28a6d-f496-4258-aa72-fcae444ad581" providerId="ADAL" clId="{24B69078-D855-45E0-AAF1-578E2B4E918D}" dt="2022-06-15T22:52:29.917" v="5328" actId="20577"/>
          <ac:spMkLst>
            <pc:docMk/>
            <pc:sldMk cId="1690125040" sldId="294"/>
            <ac:spMk id="8" creationId="{CC3E9DBA-1160-6D78-4D4A-788C75D0A3FE}"/>
          </ac:spMkLst>
        </pc:spChg>
        <pc:spChg chg="del">
          <ac:chgData name="JULIO IVAN MONTERO DIAZ" userId="03c28a6d-f496-4258-aa72-fcae444ad581" providerId="ADAL" clId="{24B69078-D855-45E0-AAF1-578E2B4E918D}" dt="2022-06-15T22:52:21.371" v="5306" actId="478"/>
          <ac:spMkLst>
            <pc:docMk/>
            <pc:sldMk cId="1690125040" sldId="294"/>
            <ac:spMk id="9" creationId="{BE9FE53E-E159-ED5C-DD8D-01C30C55EC6E}"/>
          </ac:spMkLst>
        </pc:spChg>
        <pc:spChg chg="add mod">
          <ac:chgData name="JULIO IVAN MONTERO DIAZ" userId="03c28a6d-f496-4258-aa72-fcae444ad581" providerId="ADAL" clId="{24B69078-D855-45E0-AAF1-578E2B4E918D}" dt="2022-06-16T13:40:23.288" v="6035" actId="14100"/>
          <ac:spMkLst>
            <pc:docMk/>
            <pc:sldMk cId="1690125040" sldId="294"/>
            <ac:spMk id="10" creationId="{C3B5E4F3-C253-5D52-3324-5B036B120F43}"/>
          </ac:spMkLst>
        </pc:spChg>
      </pc:sldChg>
      <pc:sldChg chg="add del">
        <pc:chgData name="JULIO IVAN MONTERO DIAZ" userId="03c28a6d-f496-4258-aa72-fcae444ad581" providerId="ADAL" clId="{24B69078-D855-45E0-AAF1-578E2B4E918D}" dt="2022-06-15T22:52:02.484" v="5305" actId="47"/>
        <pc:sldMkLst>
          <pc:docMk/>
          <pc:sldMk cId="440852820" sldId="295"/>
        </pc:sldMkLst>
      </pc:sldChg>
      <pc:sldChg chg="addSp delSp modSp add mod">
        <pc:chgData name="JULIO IVAN MONTERO DIAZ" userId="03c28a6d-f496-4258-aa72-fcae444ad581" providerId="ADAL" clId="{24B69078-D855-45E0-AAF1-578E2B4E918D}" dt="2022-06-15T23:02:02.547" v="5453" actId="1076"/>
        <pc:sldMkLst>
          <pc:docMk/>
          <pc:sldMk cId="2916961876" sldId="295"/>
        </pc:sldMkLst>
        <pc:spChg chg="add mod">
          <ac:chgData name="JULIO IVAN MONTERO DIAZ" userId="03c28a6d-f496-4258-aa72-fcae444ad581" providerId="ADAL" clId="{24B69078-D855-45E0-AAF1-578E2B4E918D}" dt="2022-06-15T23:01:54.219" v="5449" actId="1076"/>
          <ac:spMkLst>
            <pc:docMk/>
            <pc:sldMk cId="2916961876" sldId="295"/>
            <ac:spMk id="7" creationId="{E717BF20-1FA7-A4C9-636B-BCBC141DDEB7}"/>
          </ac:spMkLst>
        </pc:spChg>
        <pc:spChg chg="mod">
          <ac:chgData name="JULIO IVAN MONTERO DIAZ" userId="03c28a6d-f496-4258-aa72-fcae444ad581" providerId="ADAL" clId="{24B69078-D855-45E0-AAF1-578E2B4E918D}" dt="2022-06-15T23:01:55.819" v="5450" actId="1076"/>
          <ac:spMkLst>
            <pc:docMk/>
            <pc:sldMk cId="2916961876" sldId="295"/>
            <ac:spMk id="8" creationId="{CC3E9DBA-1160-6D78-4D4A-788C75D0A3FE}"/>
          </ac:spMkLst>
        </pc:spChg>
        <pc:spChg chg="del">
          <ac:chgData name="JULIO IVAN MONTERO DIAZ" userId="03c28a6d-f496-4258-aa72-fcae444ad581" providerId="ADAL" clId="{24B69078-D855-45E0-AAF1-578E2B4E918D}" dt="2022-06-15T22:58:42.507" v="5348" actId="478"/>
          <ac:spMkLst>
            <pc:docMk/>
            <pc:sldMk cId="2916961876" sldId="295"/>
            <ac:spMk id="10" creationId="{C3B5E4F3-C253-5D52-3324-5B036B120F43}"/>
          </ac:spMkLst>
        </pc:spChg>
        <pc:picChg chg="add mod">
          <ac:chgData name="JULIO IVAN MONTERO DIAZ" userId="03c28a6d-f496-4258-aa72-fcae444ad581" providerId="ADAL" clId="{24B69078-D855-45E0-AAF1-578E2B4E918D}" dt="2022-06-15T23:02:02.547" v="5453" actId="1076"/>
          <ac:picMkLst>
            <pc:docMk/>
            <pc:sldMk cId="2916961876" sldId="295"/>
            <ac:picMk id="9" creationId="{176DA364-AE30-9AE1-F4C9-41C02C0530E4}"/>
          </ac:picMkLst>
        </pc:picChg>
      </pc:sldChg>
      <pc:sldChg chg="modSp add mod ord">
        <pc:chgData name="JULIO IVAN MONTERO DIAZ" userId="03c28a6d-f496-4258-aa72-fcae444ad581" providerId="ADAL" clId="{24B69078-D855-45E0-AAF1-578E2B4E918D}" dt="2022-06-15T23:18:16.166" v="5800" actId="20577"/>
        <pc:sldMkLst>
          <pc:docMk/>
          <pc:sldMk cId="591818512" sldId="296"/>
        </pc:sldMkLst>
        <pc:spChg chg="mod">
          <ac:chgData name="JULIO IVAN MONTERO DIAZ" userId="03c28a6d-f496-4258-aa72-fcae444ad581" providerId="ADAL" clId="{24B69078-D855-45E0-AAF1-578E2B4E918D}" dt="2022-06-15T23:18:03.765" v="5787" actId="14100"/>
          <ac:spMkLst>
            <pc:docMk/>
            <pc:sldMk cId="591818512" sldId="296"/>
            <ac:spMk id="7" creationId="{4DA0774B-95C6-622E-6063-7C8A0A96BD8D}"/>
          </ac:spMkLst>
        </pc:spChg>
        <pc:spChg chg="mod">
          <ac:chgData name="JULIO IVAN MONTERO DIAZ" userId="03c28a6d-f496-4258-aa72-fcae444ad581" providerId="ADAL" clId="{24B69078-D855-45E0-AAF1-578E2B4E918D}" dt="2022-06-15T23:15:47.781" v="5614" actId="1076"/>
          <ac:spMkLst>
            <pc:docMk/>
            <pc:sldMk cId="591818512" sldId="296"/>
            <ac:spMk id="12" creationId="{EA99B952-2303-FCC0-97A3-6ED3B4798383}"/>
          </ac:spMkLst>
        </pc:spChg>
        <pc:spChg chg="mod">
          <ac:chgData name="JULIO IVAN MONTERO DIAZ" userId="03c28a6d-f496-4258-aa72-fcae444ad581" providerId="ADAL" clId="{24B69078-D855-45E0-AAF1-578E2B4E918D}" dt="2022-06-15T23:17:38.517" v="5774" actId="20577"/>
          <ac:spMkLst>
            <pc:docMk/>
            <pc:sldMk cId="591818512" sldId="296"/>
            <ac:spMk id="15" creationId="{81E299F8-21AD-ABB9-CBD5-D626A29B1307}"/>
          </ac:spMkLst>
        </pc:spChg>
        <pc:spChg chg="mod">
          <ac:chgData name="JULIO IVAN MONTERO DIAZ" userId="03c28a6d-f496-4258-aa72-fcae444ad581" providerId="ADAL" clId="{24B69078-D855-45E0-AAF1-578E2B4E918D}" dt="2022-06-15T23:18:09.558" v="5789" actId="1076"/>
          <ac:spMkLst>
            <pc:docMk/>
            <pc:sldMk cId="591818512" sldId="296"/>
            <ac:spMk id="16" creationId="{B7DBF1C2-2581-E04D-EC32-2EAC0BD10425}"/>
          </ac:spMkLst>
        </pc:spChg>
        <pc:spChg chg="mod">
          <ac:chgData name="JULIO IVAN MONTERO DIAZ" userId="03c28a6d-f496-4258-aa72-fcae444ad581" providerId="ADAL" clId="{24B69078-D855-45E0-AAF1-578E2B4E918D}" dt="2022-06-15T23:18:16.166" v="5800" actId="20577"/>
          <ac:spMkLst>
            <pc:docMk/>
            <pc:sldMk cId="591818512" sldId="296"/>
            <ac:spMk id="18" creationId="{767ACEC8-3B87-1C42-1025-7D8BC2603F04}"/>
          </ac:spMkLst>
        </pc:spChg>
        <pc:picChg chg="mod">
          <ac:chgData name="JULIO IVAN MONTERO DIAZ" userId="03c28a6d-f496-4258-aa72-fcae444ad581" providerId="ADAL" clId="{24B69078-D855-45E0-AAF1-578E2B4E918D}" dt="2022-06-15T23:15:44.893" v="5613" actId="1076"/>
          <ac:picMkLst>
            <pc:docMk/>
            <pc:sldMk cId="591818512" sldId="296"/>
            <ac:picMk id="4" creationId="{00000000-0000-0000-0000-000000000000}"/>
          </ac:picMkLst>
        </pc:picChg>
      </pc:sldChg>
      <pc:sldChg chg="add del">
        <pc:chgData name="JULIO IVAN MONTERO DIAZ" userId="03c28a6d-f496-4258-aa72-fcae444ad581" providerId="ADAL" clId="{24B69078-D855-45E0-AAF1-578E2B4E918D}" dt="2022-06-15T23:14:59.584" v="5595" actId="2696"/>
        <pc:sldMkLst>
          <pc:docMk/>
          <pc:sldMk cId="3266633835" sldId="29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2A08-EE19-4D99-9A57-6A620B9F11D7}" type="datetimeFigureOut">
              <a:rPr lang="es-CO" smtClean="0"/>
              <a:t>22/06/2022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7826E-4FE1-4B3C-9163-BF1B01A60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0071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2A08-EE19-4D99-9A57-6A620B9F11D7}" type="datetimeFigureOut">
              <a:rPr lang="es-CO" smtClean="0"/>
              <a:t>22/06/2022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7826E-4FE1-4B3C-9163-BF1B01A60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5660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2A08-EE19-4D99-9A57-6A620B9F11D7}" type="datetimeFigureOut">
              <a:rPr lang="es-CO" smtClean="0"/>
              <a:t>22/06/2022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7826E-4FE1-4B3C-9163-BF1B01A60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559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2A08-EE19-4D99-9A57-6A620B9F11D7}" type="datetimeFigureOut">
              <a:rPr lang="es-CO" smtClean="0"/>
              <a:t>22/06/2022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7826E-4FE1-4B3C-9163-BF1B01A60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9795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2A08-EE19-4D99-9A57-6A620B9F11D7}" type="datetimeFigureOut">
              <a:rPr lang="es-CO" smtClean="0"/>
              <a:t>22/06/2022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7826E-4FE1-4B3C-9163-BF1B01A60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6170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2A08-EE19-4D99-9A57-6A620B9F11D7}" type="datetimeFigureOut">
              <a:rPr lang="es-CO" smtClean="0"/>
              <a:t>22/06/2022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7826E-4FE1-4B3C-9163-BF1B01A60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3446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2A08-EE19-4D99-9A57-6A620B9F11D7}" type="datetimeFigureOut">
              <a:rPr lang="es-CO" smtClean="0"/>
              <a:t>22/06/2022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7826E-4FE1-4B3C-9163-BF1B01A60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58417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2A08-EE19-4D99-9A57-6A620B9F11D7}" type="datetimeFigureOut">
              <a:rPr lang="es-CO" smtClean="0"/>
              <a:t>22/06/2022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7826E-4FE1-4B3C-9163-BF1B01A60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43764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2A08-EE19-4D99-9A57-6A620B9F11D7}" type="datetimeFigureOut">
              <a:rPr lang="es-CO" smtClean="0"/>
              <a:t>22/06/2022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7826E-4FE1-4B3C-9163-BF1B01A60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79294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2A08-EE19-4D99-9A57-6A620B9F11D7}" type="datetimeFigureOut">
              <a:rPr lang="es-CO" smtClean="0"/>
              <a:t>22/06/2022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7826E-4FE1-4B3C-9163-BF1B01A60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80042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2A08-EE19-4D99-9A57-6A620B9F11D7}" type="datetimeFigureOut">
              <a:rPr lang="es-CO" smtClean="0"/>
              <a:t>22/06/2022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7826E-4FE1-4B3C-9163-BF1B01A60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45402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82A08-EE19-4D99-9A57-6A620B9F11D7}" type="datetimeFigureOut">
              <a:rPr lang="es-CO" smtClean="0"/>
              <a:t>22/06/2022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7826E-4FE1-4B3C-9163-BF1B01A60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57844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FB95305-7B76-446B-8DB8-EE02E96A5351}"/>
              </a:ext>
            </a:extLst>
          </p:cNvPr>
          <p:cNvSpPr txBox="1"/>
          <p:nvPr/>
        </p:nvSpPr>
        <p:spPr>
          <a:xfrm>
            <a:off x="3684670" y="1211322"/>
            <a:ext cx="711166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600" b="1" dirty="0">
                <a:solidFill>
                  <a:schemeClr val="bg1"/>
                </a:solidFill>
              </a:rPr>
              <a:t>SECRETARÍA DE EDUCACIÓN Y CULTURA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CO" sz="3600" b="1" dirty="0">
              <a:solidFill>
                <a:schemeClr val="bg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600" b="1" dirty="0">
                <a:solidFill>
                  <a:schemeClr val="bg1"/>
                </a:solidFill>
              </a:rPr>
              <a:t>Dirección de Gestión de Cobertura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600" b="1" dirty="0">
                <a:solidFill>
                  <a:schemeClr val="bg1"/>
                </a:solidFill>
              </a:rPr>
              <a:t>Acceso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CO" sz="3600" b="1" dirty="0">
              <a:solidFill>
                <a:schemeClr val="bg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CO" sz="3600" b="1" dirty="0">
              <a:solidFill>
                <a:schemeClr val="bg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600" b="1" dirty="0">
                <a:solidFill>
                  <a:schemeClr val="bg1"/>
                </a:solidFill>
              </a:rPr>
              <a:t>CAPACITACIÓN SIMAT</a:t>
            </a:r>
          </a:p>
        </p:txBody>
      </p:sp>
    </p:spTree>
    <p:extLst>
      <p:ext uri="{BB962C8B-B14F-4D97-AF65-F5344CB8AC3E}">
        <p14:creationId xmlns:p14="http://schemas.microsoft.com/office/powerpoint/2010/main" val="654489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876"/>
            <a:ext cx="12280668" cy="6907876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57C5FD7-E5A2-F195-8A93-9B968F3F456A}"/>
              </a:ext>
            </a:extLst>
          </p:cNvPr>
          <p:cNvSpPr txBox="1"/>
          <p:nvPr/>
        </p:nvSpPr>
        <p:spPr>
          <a:xfrm>
            <a:off x="1635512" y="1122363"/>
            <a:ext cx="1041895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2600" b="1" dirty="0"/>
          </a:p>
          <a:p>
            <a:pPr algn="ctr"/>
            <a:r>
              <a:rPr lang="es-CO" sz="2600" b="1" dirty="0"/>
              <a:t>TEMAS SIMAT</a:t>
            </a:r>
          </a:p>
          <a:p>
            <a:pPr algn="ctr"/>
            <a:endParaRPr lang="es-CO" sz="2600" b="1" dirty="0"/>
          </a:p>
          <a:p>
            <a:pPr>
              <a:buClr>
                <a:schemeClr val="bg1"/>
              </a:buClr>
            </a:pPr>
            <a:r>
              <a:rPr lang="es-CO" sz="2600" b="1" dirty="0"/>
              <a:t>1. Nuevos módulos: Aulas por sedes y Grupos por modelo.</a:t>
            </a:r>
          </a:p>
          <a:p>
            <a:pPr>
              <a:buClr>
                <a:schemeClr val="bg1"/>
              </a:buClr>
            </a:pPr>
            <a:r>
              <a:rPr lang="es-CO" sz="2600" b="1" dirty="0"/>
              <a:t>2. Estados de estudiantes en el SIMAT.</a:t>
            </a:r>
          </a:p>
          <a:p>
            <a:pPr>
              <a:buClr>
                <a:schemeClr val="bg1"/>
              </a:buClr>
            </a:pPr>
            <a:r>
              <a:rPr lang="es-CO" sz="2600" b="1" dirty="0"/>
              <a:t>3. Actualización de datos personales de estudiantes antiguos.</a:t>
            </a:r>
          </a:p>
          <a:p>
            <a:pPr algn="just">
              <a:buClr>
                <a:schemeClr val="bg1"/>
              </a:buClr>
            </a:pPr>
            <a:r>
              <a:rPr lang="es-CO" sz="2600" b="1" dirty="0"/>
              <a:t>4. Matricula de estudiantes que se encuentran registrados en otras I.E.</a:t>
            </a:r>
          </a:p>
          <a:p>
            <a:pPr>
              <a:buClr>
                <a:schemeClr val="bg1"/>
              </a:buClr>
            </a:pPr>
            <a:r>
              <a:rPr lang="es-CO" sz="2600" b="1" dirty="0"/>
              <a:t>5. Solicitudes de cupos.</a:t>
            </a:r>
          </a:p>
          <a:p>
            <a:pPr>
              <a:buClr>
                <a:schemeClr val="bg1"/>
              </a:buClr>
            </a:pPr>
            <a:r>
              <a:rPr lang="es-CO" sz="2600" b="1" dirty="0"/>
              <a:t>6. Archivos de ayuda del SIMAT.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s-CO" sz="2600" dirty="0"/>
          </a:p>
        </p:txBody>
      </p:sp>
    </p:spTree>
    <p:extLst>
      <p:ext uri="{BB962C8B-B14F-4D97-AF65-F5344CB8AC3E}">
        <p14:creationId xmlns:p14="http://schemas.microsoft.com/office/powerpoint/2010/main" val="1440524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876"/>
            <a:ext cx="12280668" cy="690787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B5D570D-A378-48A5-80D8-C89A4D29CC7B}"/>
              </a:ext>
            </a:extLst>
          </p:cNvPr>
          <p:cNvSpPr txBox="1"/>
          <p:nvPr/>
        </p:nvSpPr>
        <p:spPr>
          <a:xfrm>
            <a:off x="2080438" y="335423"/>
            <a:ext cx="90447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/>
              <a:t>1. NUEVOS MODULOS: </a:t>
            </a:r>
            <a:r>
              <a:rPr lang="es-CO" sz="3200" b="1" dirty="0">
                <a:solidFill>
                  <a:srgbClr val="C00000"/>
                </a:solidFill>
              </a:rPr>
              <a:t>AULAS POR SEDE </a:t>
            </a:r>
          </a:p>
          <a:p>
            <a:pPr algn="ctr"/>
            <a:r>
              <a:rPr lang="es-CO" sz="3200" b="1" dirty="0">
                <a:solidFill>
                  <a:srgbClr val="C00000"/>
                </a:solidFill>
              </a:rPr>
              <a:t>Y GRUPOS POR MODELO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s-CO" sz="3200" b="1" dirty="0">
              <a:solidFill>
                <a:srgbClr val="C0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5821114-0090-4F8C-AFB6-98B85997CC9D}"/>
              </a:ext>
            </a:extLst>
          </p:cNvPr>
          <p:cNvSpPr txBox="1"/>
          <p:nvPr/>
        </p:nvSpPr>
        <p:spPr>
          <a:xfrm>
            <a:off x="1918675" y="1572322"/>
            <a:ext cx="960053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ES" sz="2800" b="1" dirty="0"/>
          </a:p>
          <a:p>
            <a:pPr algn="just"/>
            <a:r>
              <a:rPr lang="es-ES" sz="2800" b="1" dirty="0"/>
              <a:t>Son ajustes solicitados desde el Área de Recursos Humanos del MEN, para registrar en el SIMAT, el numero y tamaño de aulas que disponen las I.E., datos necesarios para poder organizar la planta de personal docente, basada en la información de los grupos registrados en la plataforma.</a:t>
            </a:r>
          </a:p>
          <a:p>
            <a:pPr algn="just"/>
            <a:r>
              <a:rPr lang="es-ES" sz="2800" b="1" dirty="0"/>
              <a:t>Ayudarán a obtener información para poder definir las plantas o cargos necesarios para cada una de las ETC.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/>
              <a:t>Esta información es necesaria (indispensable) para realizar la proyección de cupos para la vigencia 2023 y posteriores.</a:t>
            </a:r>
            <a:endParaRPr lang="es-CO" sz="2800" b="1" dirty="0"/>
          </a:p>
        </p:txBody>
      </p:sp>
    </p:spTree>
    <p:extLst>
      <p:ext uri="{BB962C8B-B14F-4D97-AF65-F5344CB8AC3E}">
        <p14:creationId xmlns:p14="http://schemas.microsoft.com/office/powerpoint/2010/main" val="220079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0668" cy="690787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5821114-0090-4F8C-AFB6-98B85997CC9D}"/>
              </a:ext>
            </a:extLst>
          </p:cNvPr>
          <p:cNvSpPr txBox="1"/>
          <p:nvPr/>
        </p:nvSpPr>
        <p:spPr>
          <a:xfrm>
            <a:off x="2082445" y="1323130"/>
            <a:ext cx="945455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Permite registrar las aulas físicas con las que cuenta la I.E. en cada una de las sedes. </a:t>
            </a:r>
          </a:p>
          <a:p>
            <a:pPr algn="just"/>
            <a:r>
              <a:rPr lang="es-CO" sz="2400" b="1" dirty="0"/>
              <a:t>Aulas que posteriormente se deben asociar a cada grado y grupo.</a:t>
            </a:r>
          </a:p>
          <a:p>
            <a:pPr algn="just"/>
            <a:r>
              <a:rPr lang="es-CO" sz="2400" b="1" dirty="0"/>
              <a:t>Se accede en el SIMAT por el menú Proyecciones - Aulas por Sede. </a:t>
            </a:r>
            <a:endParaRPr lang="es-CO" sz="2800" b="1" dirty="0"/>
          </a:p>
          <a:p>
            <a:pPr algn="just"/>
            <a:endParaRPr lang="es-CO" sz="2800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494F7B4-17BF-F275-69B7-74041190E993}"/>
              </a:ext>
            </a:extLst>
          </p:cNvPr>
          <p:cNvSpPr txBox="1"/>
          <p:nvPr/>
        </p:nvSpPr>
        <p:spPr>
          <a:xfrm>
            <a:off x="2082445" y="352589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C00000"/>
                </a:solidFill>
              </a:rPr>
              <a:t>AULAS POR SEDE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0E99A00-7720-1EC0-67F2-35F67BE448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002" r="13056" b="52952"/>
          <a:stretch/>
        </p:blipFill>
        <p:spPr>
          <a:xfrm>
            <a:off x="1722474" y="3509963"/>
            <a:ext cx="9690272" cy="2503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063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0668" cy="690787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45496C2-6479-BCDE-8D68-B1C934D8C4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887" r="13056" b="44842"/>
          <a:stretch/>
        </p:blipFill>
        <p:spPr>
          <a:xfrm>
            <a:off x="1658678" y="3331526"/>
            <a:ext cx="9978355" cy="2602681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1524000" y="1895461"/>
            <a:ext cx="105474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b="1" dirty="0"/>
              <a:t>Se realiza la búsqueda de la I.E. por el código DANE o Nombre.</a:t>
            </a:r>
          </a:p>
          <a:p>
            <a:pPr algn="just"/>
            <a:r>
              <a:rPr lang="es-CO" sz="2800" b="1" dirty="0"/>
              <a:t>Se da clic sobre seleccionar.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F0D4EFB-B990-6803-95DC-D727B6AA1863}"/>
              </a:ext>
            </a:extLst>
          </p:cNvPr>
          <p:cNvSpPr txBox="1"/>
          <p:nvPr/>
        </p:nvSpPr>
        <p:spPr>
          <a:xfrm>
            <a:off x="3546659" y="655343"/>
            <a:ext cx="62023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C00000"/>
                </a:solidFill>
              </a:rPr>
              <a:t>AULAS POR SEDE</a:t>
            </a:r>
          </a:p>
        </p:txBody>
      </p:sp>
    </p:spTree>
    <p:extLst>
      <p:ext uri="{BB962C8B-B14F-4D97-AF65-F5344CB8AC3E}">
        <p14:creationId xmlns:p14="http://schemas.microsoft.com/office/powerpoint/2010/main" val="3612247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0668" cy="690787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1988353" y="1474908"/>
            <a:ext cx="9726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Luego se selecciona la sede (</a:t>
            </a:r>
            <a:r>
              <a:rPr lang="es-CO" sz="2400" b="1" dirty="0" err="1"/>
              <a:t>Ver_Sede</a:t>
            </a:r>
            <a:r>
              <a:rPr lang="es-CO" sz="2400" b="1" dirty="0"/>
              <a:t>), a la cual se le registrará la información.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8E911A5-3E46-44F7-9440-61E5C15CDC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803" r="13175" b="42476"/>
          <a:stretch/>
        </p:blipFill>
        <p:spPr>
          <a:xfrm>
            <a:off x="1712476" y="3169562"/>
            <a:ext cx="10002197" cy="2765067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4DFAA07-F2E1-BB49-830A-F09B32D6F888}"/>
              </a:ext>
            </a:extLst>
          </p:cNvPr>
          <p:cNvSpPr txBox="1"/>
          <p:nvPr/>
        </p:nvSpPr>
        <p:spPr>
          <a:xfrm>
            <a:off x="3313781" y="630983"/>
            <a:ext cx="62023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C00000"/>
                </a:solidFill>
              </a:rPr>
              <a:t>AULAS POR SEDE</a:t>
            </a:r>
          </a:p>
        </p:txBody>
      </p:sp>
    </p:spTree>
    <p:extLst>
      <p:ext uri="{BB962C8B-B14F-4D97-AF65-F5344CB8AC3E}">
        <p14:creationId xmlns:p14="http://schemas.microsoft.com/office/powerpoint/2010/main" val="3227972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0668" cy="690787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2062716" y="1536463"/>
            <a:ext cx="9633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La primera información a registrar es la cantidad de aulas físicas en la sede (total por sede), guardamos la información (clic en el disquete).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353517E-5D2A-99C3-F55B-32F59825C4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841" r="12936" b="43048"/>
          <a:stretch/>
        </p:blipFill>
        <p:spPr>
          <a:xfrm>
            <a:off x="1759789" y="3135116"/>
            <a:ext cx="10032521" cy="275079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AC23979-0855-86DE-2FC4-C469A2EF67F3}"/>
              </a:ext>
            </a:extLst>
          </p:cNvPr>
          <p:cNvSpPr txBox="1"/>
          <p:nvPr/>
        </p:nvSpPr>
        <p:spPr>
          <a:xfrm>
            <a:off x="3539235" y="622226"/>
            <a:ext cx="62023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C00000"/>
                </a:solidFill>
              </a:rPr>
              <a:t>AULAS POR SEDE</a:t>
            </a:r>
          </a:p>
        </p:txBody>
      </p:sp>
    </p:spTree>
    <p:extLst>
      <p:ext uri="{BB962C8B-B14F-4D97-AF65-F5344CB8AC3E}">
        <p14:creationId xmlns:p14="http://schemas.microsoft.com/office/powerpoint/2010/main" val="3970713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0668" cy="690787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1975448" y="1233286"/>
            <a:ext cx="97320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Luego agregamos cada aula (salón), haciendo clic en icono agregar. </a:t>
            </a:r>
          </a:p>
          <a:p>
            <a:pPr algn="just"/>
            <a:r>
              <a:rPr lang="es-CO" sz="2400" b="1" dirty="0"/>
              <a:t>Aquí se registra la información relacionada con el área en m2, la capacidad máxima y seleccionar SI/NO fue construida antes del año 2003. Se debe guardar la información de cada salón, antes de agregar uno nuevo, </a:t>
            </a:r>
            <a:r>
              <a:rPr lang="es-ES" sz="2400" b="1" dirty="0"/>
              <a:t>el sistema renombra los salones en forma consecutiva. </a:t>
            </a:r>
            <a:endParaRPr lang="es-CO" sz="2400" b="1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93E4E61-8236-D424-3401-C5179D40BF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224" r="13294" b="31428"/>
          <a:stretch/>
        </p:blipFill>
        <p:spPr>
          <a:xfrm>
            <a:off x="1626781" y="3428015"/>
            <a:ext cx="10136172" cy="263046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C9A4BF6-A489-46A5-31FD-E9356E0BDA0C}"/>
              </a:ext>
            </a:extLst>
          </p:cNvPr>
          <p:cNvSpPr txBox="1"/>
          <p:nvPr/>
        </p:nvSpPr>
        <p:spPr>
          <a:xfrm flipH="1">
            <a:off x="1975448" y="6114165"/>
            <a:ext cx="7640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C00000"/>
                </a:solidFill>
              </a:rPr>
              <a:t>Este proceso se realiza para cada una de las sedes. </a:t>
            </a:r>
            <a:endParaRPr lang="es-CO" sz="2400" b="1" dirty="0">
              <a:solidFill>
                <a:srgbClr val="C00000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D4528B6-186B-A19E-7041-8A52D49A6259}"/>
              </a:ext>
            </a:extLst>
          </p:cNvPr>
          <p:cNvSpPr txBox="1"/>
          <p:nvPr/>
        </p:nvSpPr>
        <p:spPr>
          <a:xfrm>
            <a:off x="3740253" y="383893"/>
            <a:ext cx="62023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C00000"/>
                </a:solidFill>
              </a:rPr>
              <a:t>AULAS POR SEDE</a:t>
            </a:r>
          </a:p>
        </p:txBody>
      </p:sp>
    </p:spTree>
    <p:extLst>
      <p:ext uri="{BB962C8B-B14F-4D97-AF65-F5344CB8AC3E}">
        <p14:creationId xmlns:p14="http://schemas.microsoft.com/office/powerpoint/2010/main" val="2570273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0668" cy="690787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1630392" y="1874728"/>
            <a:ext cx="101717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>
                <a:solidFill>
                  <a:srgbClr val="C00000"/>
                </a:solidFill>
              </a:rPr>
              <a:t>DATOS A REGISTRAR</a:t>
            </a:r>
          </a:p>
          <a:p>
            <a:pPr algn="just"/>
            <a:endParaRPr lang="es-CO" sz="2400" b="1" dirty="0">
              <a:solidFill>
                <a:srgbClr val="C00000"/>
              </a:solidFill>
            </a:endParaRPr>
          </a:p>
          <a:p>
            <a:pPr algn="just"/>
            <a:r>
              <a:rPr lang="es-CO" sz="2400" b="1" dirty="0"/>
              <a:t>AREA(m2): Se debe tener las medidas físicas de cada salón, en metros cuadrados.</a:t>
            </a:r>
          </a:p>
          <a:p>
            <a:pPr algn="just"/>
            <a:endParaRPr lang="es-CO" sz="2400" b="1" dirty="0"/>
          </a:p>
          <a:p>
            <a:pPr algn="just"/>
            <a:r>
              <a:rPr lang="es-CO" sz="2400" b="1" dirty="0"/>
              <a:t>CAPACIDAD MÁXIMA:  Cantidad máxima de alumnos que puede atender en el aula. Según norma NTC 4595. </a:t>
            </a:r>
          </a:p>
          <a:p>
            <a:pPr algn="just"/>
            <a:endParaRPr lang="es-CO" sz="2400" b="1" dirty="0"/>
          </a:p>
          <a:p>
            <a:pPr algn="just"/>
            <a:r>
              <a:rPr lang="es-CO" sz="2400" b="1" dirty="0"/>
              <a:t>CONSTRUIDA ANTES DE 2003: Seleccionar SI o NO, según fecha de construcción del salón.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5F9D2ED-24B6-16CB-5579-E74F54A2B06C}"/>
              </a:ext>
            </a:extLst>
          </p:cNvPr>
          <p:cNvSpPr txBox="1"/>
          <p:nvPr/>
        </p:nvSpPr>
        <p:spPr>
          <a:xfrm>
            <a:off x="3740253" y="383893"/>
            <a:ext cx="62023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C00000"/>
                </a:solidFill>
              </a:rPr>
              <a:t>AULAS POR SEDE</a:t>
            </a:r>
          </a:p>
        </p:txBody>
      </p:sp>
    </p:spTree>
    <p:extLst>
      <p:ext uri="{BB962C8B-B14F-4D97-AF65-F5344CB8AC3E}">
        <p14:creationId xmlns:p14="http://schemas.microsoft.com/office/powerpoint/2010/main" val="2989888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0668" cy="690787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C3E9DBA-1160-6D78-4D4A-788C75D0A3FE}"/>
              </a:ext>
            </a:extLst>
          </p:cNvPr>
          <p:cNvSpPr txBox="1"/>
          <p:nvPr/>
        </p:nvSpPr>
        <p:spPr>
          <a:xfrm>
            <a:off x="2143631" y="358567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0070C0"/>
                </a:solidFill>
              </a:rPr>
              <a:t>GRUPOS POR MODELO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1816964" y="1904924"/>
            <a:ext cx="9909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Una vez creados todos los salones en el SIMAT, se ingresa al menú Proyecciones – </a:t>
            </a:r>
            <a:r>
              <a:rPr lang="es-CO" sz="2400" b="1" dirty="0">
                <a:solidFill>
                  <a:srgbClr val="0070C0"/>
                </a:solidFill>
              </a:rPr>
              <a:t>Grupos Por Modelo.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6796C55-BEF3-F741-4FB9-DB82791A92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366" r="13017" b="54108"/>
          <a:stretch/>
        </p:blipFill>
        <p:spPr>
          <a:xfrm>
            <a:off x="1605516" y="3045527"/>
            <a:ext cx="10120992" cy="2024874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9356733-DF73-AF8A-A6EA-E34A782EAFF5}"/>
              </a:ext>
            </a:extLst>
          </p:cNvPr>
          <p:cNvSpPr txBox="1"/>
          <p:nvPr/>
        </p:nvSpPr>
        <p:spPr>
          <a:xfrm>
            <a:off x="1816964" y="5446471"/>
            <a:ext cx="9967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En este modulo se asocian los salones a cada uno de los grados y grupos que se atenderán en las sedes de la I.E.</a:t>
            </a:r>
            <a:endParaRPr lang="es-CO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825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0668" cy="690787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1701209" y="1874728"/>
            <a:ext cx="102285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b="1" dirty="0"/>
              <a:t>Se realiza la búsqueda de la I.E. por el código DANE o Nombre.</a:t>
            </a:r>
          </a:p>
          <a:p>
            <a:pPr algn="just"/>
            <a:r>
              <a:rPr lang="es-CO" sz="2800" b="1" dirty="0"/>
              <a:t>Se da clic sobre seleccionar.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DA12EE6-EE80-3A80-61C3-3588202D95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024" r="13598" b="44807"/>
          <a:stretch/>
        </p:blipFill>
        <p:spPr>
          <a:xfrm>
            <a:off x="1775637" y="3148825"/>
            <a:ext cx="9947961" cy="2967001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4B6872F-067B-BA83-DA3F-CB896C02EFF9}"/>
              </a:ext>
            </a:extLst>
          </p:cNvPr>
          <p:cNvSpPr txBox="1"/>
          <p:nvPr/>
        </p:nvSpPr>
        <p:spPr>
          <a:xfrm>
            <a:off x="2133600" y="352589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0070C0"/>
                </a:solidFill>
              </a:rPr>
              <a:t>GRUPOS POR MODELO</a:t>
            </a:r>
          </a:p>
        </p:txBody>
      </p:sp>
    </p:spTree>
    <p:extLst>
      <p:ext uri="{BB962C8B-B14F-4D97-AF65-F5344CB8AC3E}">
        <p14:creationId xmlns:p14="http://schemas.microsoft.com/office/powerpoint/2010/main" val="3450952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0668" cy="690787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2017978" y="1290619"/>
            <a:ext cx="9911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b="1" dirty="0"/>
              <a:t>Se da clic en agregar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6FFEA25-120F-64B4-CCC3-55C90363BD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024" r="13211" b="54574"/>
          <a:stretch/>
        </p:blipFill>
        <p:spPr>
          <a:xfrm>
            <a:off x="2017978" y="1982095"/>
            <a:ext cx="9911752" cy="194783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FB0E66D-9618-BCEB-AC52-B41AC5E67B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5504" r="13017" b="33112"/>
          <a:stretch/>
        </p:blipFill>
        <p:spPr>
          <a:xfrm>
            <a:off x="2017978" y="4389875"/>
            <a:ext cx="9998619" cy="235501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B83016D-8C53-E1CA-EBB0-E40AD037D7D2}"/>
              </a:ext>
            </a:extLst>
          </p:cNvPr>
          <p:cNvSpPr txBox="1"/>
          <p:nvPr/>
        </p:nvSpPr>
        <p:spPr>
          <a:xfrm>
            <a:off x="2122967" y="307614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0070C0"/>
                </a:solidFill>
              </a:rPr>
              <a:t>GRUPOS POR MODELO</a:t>
            </a:r>
          </a:p>
        </p:txBody>
      </p:sp>
    </p:spTree>
    <p:extLst>
      <p:ext uri="{BB962C8B-B14F-4D97-AF65-F5344CB8AC3E}">
        <p14:creationId xmlns:p14="http://schemas.microsoft.com/office/powerpoint/2010/main" val="613773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25"/>
            <a:ext cx="12280668" cy="690787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2009956" y="1768104"/>
            <a:ext cx="977372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Se diligencia la información por jornada, modelo educativo, tipo de aula y aula (salón). Se da clic sobre buscar (icono de la lupa).</a:t>
            </a:r>
          </a:p>
          <a:p>
            <a:pPr algn="just"/>
            <a:endParaRPr lang="es-CO" sz="28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30F7E8-7617-E429-4AE5-C18D9C2883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387" r="13017" b="29613"/>
          <a:stretch/>
        </p:blipFill>
        <p:spPr>
          <a:xfrm>
            <a:off x="2009957" y="2894883"/>
            <a:ext cx="9842741" cy="2743199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3A02E8C-163A-69E0-5973-9F9EE0590D26}"/>
              </a:ext>
            </a:extLst>
          </p:cNvPr>
          <p:cNvSpPr txBox="1"/>
          <p:nvPr/>
        </p:nvSpPr>
        <p:spPr>
          <a:xfrm>
            <a:off x="2058839" y="5868846"/>
            <a:ext cx="984274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Luego se da clic sobre agregar. </a:t>
            </a:r>
          </a:p>
          <a:p>
            <a:pPr algn="just"/>
            <a:endParaRPr lang="es-CO" sz="2800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28AC908-8995-E531-2A99-34D17978D3DA}"/>
              </a:ext>
            </a:extLst>
          </p:cNvPr>
          <p:cNvSpPr txBox="1"/>
          <p:nvPr/>
        </p:nvSpPr>
        <p:spPr>
          <a:xfrm>
            <a:off x="2133600" y="368766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0070C0"/>
                </a:solidFill>
              </a:rPr>
              <a:t>GRUPOS POR MODELO</a:t>
            </a:r>
          </a:p>
        </p:txBody>
      </p:sp>
    </p:spTree>
    <p:extLst>
      <p:ext uri="{BB962C8B-B14F-4D97-AF65-F5344CB8AC3E}">
        <p14:creationId xmlns:p14="http://schemas.microsoft.com/office/powerpoint/2010/main" val="1504581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25"/>
            <a:ext cx="12280668" cy="690787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1932317" y="1360740"/>
            <a:ext cx="99974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b="1" dirty="0">
                <a:highlight>
                  <a:srgbClr val="FFFF00"/>
                </a:highlight>
              </a:rPr>
              <a:t>Ejemplo Tipo de aula REGULAR.</a:t>
            </a:r>
            <a:endParaRPr lang="es-CO" sz="2800" b="1" dirty="0">
              <a:solidFill>
                <a:srgbClr val="C00000"/>
              </a:solidFill>
              <a:highlight>
                <a:srgbClr val="FFFF00"/>
              </a:highlight>
            </a:endParaRPr>
          </a:p>
          <a:p>
            <a:pPr algn="just"/>
            <a:r>
              <a:rPr lang="es-CO" sz="2800" b="1" dirty="0"/>
              <a:t>En esta opción asociamos un solo grado para el salón.</a:t>
            </a:r>
          </a:p>
          <a:p>
            <a:pPr algn="just"/>
            <a:endParaRPr lang="es-CO" sz="28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3A02E8C-163A-69E0-5973-9F9EE0590D26}"/>
              </a:ext>
            </a:extLst>
          </p:cNvPr>
          <p:cNvSpPr txBox="1"/>
          <p:nvPr/>
        </p:nvSpPr>
        <p:spPr>
          <a:xfrm>
            <a:off x="1932317" y="5093895"/>
            <a:ext cx="98910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En la columna GRADO, seleccionamos de la lista desplegable el grado que será atendido en el respectivo salón. El sistema automáticamente muestra el nombre del grupo, se procede a dar clic sobre guardar (icono disquete). Se realiza el mismo proceso para cada salón.</a:t>
            </a:r>
            <a:endParaRPr lang="es-CO" sz="2800" b="1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2C9451B7-0DE7-90A2-F4FE-0D8E4E75BE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767" r="12920" b="34108"/>
          <a:stretch/>
        </p:blipFill>
        <p:spPr>
          <a:xfrm>
            <a:off x="1690075" y="2449447"/>
            <a:ext cx="10133328" cy="247738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CC7BDB4-83E7-8A78-FEA4-AEFC898698EB}"/>
              </a:ext>
            </a:extLst>
          </p:cNvPr>
          <p:cNvSpPr txBox="1"/>
          <p:nvPr/>
        </p:nvSpPr>
        <p:spPr>
          <a:xfrm>
            <a:off x="2133600" y="368766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0070C0"/>
                </a:solidFill>
              </a:rPr>
              <a:t>GRUPOS POR MODELO</a:t>
            </a:r>
          </a:p>
        </p:txBody>
      </p:sp>
    </p:spTree>
    <p:extLst>
      <p:ext uri="{BB962C8B-B14F-4D97-AF65-F5344CB8AC3E}">
        <p14:creationId xmlns:p14="http://schemas.microsoft.com/office/powerpoint/2010/main" val="3069572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25"/>
            <a:ext cx="12280668" cy="690787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3A02E8C-163A-69E0-5973-9F9EE0590D26}"/>
              </a:ext>
            </a:extLst>
          </p:cNvPr>
          <p:cNvSpPr txBox="1"/>
          <p:nvPr/>
        </p:nvSpPr>
        <p:spPr>
          <a:xfrm>
            <a:off x="1649851" y="5394240"/>
            <a:ext cx="1054749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>
                <a:solidFill>
                  <a:srgbClr val="C00000"/>
                </a:solidFill>
              </a:rPr>
              <a:t>Este proceso se realiza para todas las sedes y jornadas que tiene la I.E. </a:t>
            </a:r>
          </a:p>
          <a:p>
            <a:pPr algn="just"/>
            <a:endParaRPr lang="es-CO" sz="2800" b="1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2C9451B7-0DE7-90A2-F4FE-0D8E4E75BE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767" r="12920" b="34108"/>
          <a:stretch/>
        </p:blipFill>
        <p:spPr>
          <a:xfrm>
            <a:off x="1776539" y="2394772"/>
            <a:ext cx="9929004" cy="247738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B83CB09-76A5-1C72-7D4E-AA77D8E23280}"/>
              </a:ext>
            </a:extLst>
          </p:cNvPr>
          <p:cNvSpPr txBox="1"/>
          <p:nvPr/>
        </p:nvSpPr>
        <p:spPr>
          <a:xfrm>
            <a:off x="2133600" y="368766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0070C0"/>
                </a:solidFill>
              </a:rPr>
              <a:t>GRUPOS POR MODELO</a:t>
            </a:r>
          </a:p>
        </p:txBody>
      </p:sp>
    </p:spTree>
    <p:extLst>
      <p:ext uri="{BB962C8B-B14F-4D97-AF65-F5344CB8AC3E}">
        <p14:creationId xmlns:p14="http://schemas.microsoft.com/office/powerpoint/2010/main" val="3310800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25"/>
            <a:ext cx="12280668" cy="690787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2050611" y="1236345"/>
            <a:ext cx="109090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b="1" dirty="0">
                <a:highlight>
                  <a:srgbClr val="00FFFF"/>
                </a:highlight>
              </a:rPr>
              <a:t>Ejemplo Tipo de aula MULTIGRADO</a:t>
            </a:r>
            <a:r>
              <a:rPr lang="es-CO" sz="2800" b="1" dirty="0"/>
              <a:t>.</a:t>
            </a:r>
          </a:p>
          <a:p>
            <a:pPr algn="just"/>
            <a:endParaRPr lang="es-CO" sz="2800" b="1" dirty="0">
              <a:solidFill>
                <a:srgbClr val="C00000"/>
              </a:solidFill>
            </a:endParaRPr>
          </a:p>
          <a:p>
            <a:pPr algn="just"/>
            <a:endParaRPr lang="es-CO" sz="2800" b="1" dirty="0">
              <a:solidFill>
                <a:srgbClr val="C00000"/>
              </a:solidFill>
            </a:endParaRPr>
          </a:p>
          <a:p>
            <a:pPr algn="just"/>
            <a:endParaRPr lang="es-CO" sz="28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3A02E8C-163A-69E0-5973-9F9EE0590D26}"/>
              </a:ext>
            </a:extLst>
          </p:cNvPr>
          <p:cNvSpPr txBox="1"/>
          <p:nvPr/>
        </p:nvSpPr>
        <p:spPr>
          <a:xfrm>
            <a:off x="1906439" y="4668376"/>
            <a:ext cx="97823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Para modelos Escuela Nueva, </a:t>
            </a:r>
            <a:r>
              <a:rPr lang="es-CO" sz="2400" b="1" dirty="0" err="1"/>
              <a:t>Postprimaria</a:t>
            </a:r>
            <a:r>
              <a:rPr lang="es-CO" sz="2400" b="1" dirty="0"/>
              <a:t>, Telesecundaria y Media Rural, el sistema permite agregar múltiples grados para el mismo salón.</a:t>
            </a:r>
          </a:p>
          <a:p>
            <a:pPr algn="just"/>
            <a:endParaRPr lang="es-CO" sz="2400" b="1" dirty="0"/>
          </a:p>
          <a:p>
            <a:pPr algn="just"/>
            <a:r>
              <a:rPr lang="es-CO" sz="2400" b="1" dirty="0"/>
              <a:t>Se debe agregar un grado y guardar, agregar el siguiente grado y guardar, así sucesivamente.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892A693-9EEE-4F1D-99CC-272189FC51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75" r="13017" b="29875"/>
          <a:stretch/>
        </p:blipFill>
        <p:spPr>
          <a:xfrm>
            <a:off x="1906438" y="1945328"/>
            <a:ext cx="9782354" cy="2630973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E5B49F16-F0D3-B283-8D7F-A3C57D59AF0D}"/>
              </a:ext>
            </a:extLst>
          </p:cNvPr>
          <p:cNvSpPr txBox="1"/>
          <p:nvPr/>
        </p:nvSpPr>
        <p:spPr>
          <a:xfrm>
            <a:off x="2133600" y="368766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0070C0"/>
                </a:solidFill>
              </a:rPr>
              <a:t>GRUPOS POR MODELO</a:t>
            </a:r>
          </a:p>
        </p:txBody>
      </p:sp>
    </p:spTree>
    <p:extLst>
      <p:ext uri="{BB962C8B-B14F-4D97-AF65-F5344CB8AC3E}">
        <p14:creationId xmlns:p14="http://schemas.microsoft.com/office/powerpoint/2010/main" val="2368405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25"/>
            <a:ext cx="12280668" cy="690787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1343245" y="1252831"/>
            <a:ext cx="109090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CO" sz="2800" b="1" dirty="0">
              <a:solidFill>
                <a:srgbClr val="C00000"/>
              </a:solidFill>
            </a:endParaRPr>
          </a:p>
          <a:p>
            <a:pPr algn="just"/>
            <a:endParaRPr lang="es-CO" sz="28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3A02E8C-163A-69E0-5973-9F9EE0590D26}"/>
              </a:ext>
            </a:extLst>
          </p:cNvPr>
          <p:cNvSpPr txBox="1"/>
          <p:nvPr/>
        </p:nvSpPr>
        <p:spPr>
          <a:xfrm>
            <a:off x="1940943" y="1837293"/>
            <a:ext cx="99001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Para la siguiente vigencia el sistema permite “REPLICAR” la información, es decir crear automáticamente los salones y la asociación de grados que se realizó en una vigencia anterior (realiza un copia).</a:t>
            </a:r>
          </a:p>
          <a:p>
            <a:pPr algn="just"/>
            <a:r>
              <a:rPr lang="es-CO" sz="2400" b="1" dirty="0"/>
              <a:t>A través del Menú Proyecciones – Grupos Por Modelo</a:t>
            </a:r>
            <a:endParaRPr lang="es-CO" sz="2800" b="1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37ABDF-C8C9-8478-C9F4-1114D412A9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914" r="12726" b="47890"/>
          <a:stretch/>
        </p:blipFill>
        <p:spPr>
          <a:xfrm>
            <a:off x="2061712" y="3603896"/>
            <a:ext cx="9661585" cy="138499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43531507-ED36-C84C-6B86-9FCFDF7DFEB9}"/>
              </a:ext>
            </a:extLst>
          </p:cNvPr>
          <p:cNvSpPr txBox="1"/>
          <p:nvPr/>
        </p:nvSpPr>
        <p:spPr>
          <a:xfrm>
            <a:off x="2061712" y="5294596"/>
            <a:ext cx="96615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Se da clic en el icono de la columna Replicar, el sistema pregunta que si desea replicar la información de una vigencia a otra y se da clic sobre aceptar.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679DC2B-A983-37FF-695F-FCF5E2EEC99D}"/>
              </a:ext>
            </a:extLst>
          </p:cNvPr>
          <p:cNvSpPr txBox="1"/>
          <p:nvPr/>
        </p:nvSpPr>
        <p:spPr>
          <a:xfrm>
            <a:off x="2133600" y="368766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0070C0"/>
                </a:solidFill>
              </a:rPr>
              <a:t>GRUPOS POR MODELO</a:t>
            </a:r>
          </a:p>
        </p:txBody>
      </p:sp>
    </p:spTree>
    <p:extLst>
      <p:ext uri="{BB962C8B-B14F-4D97-AF65-F5344CB8AC3E}">
        <p14:creationId xmlns:p14="http://schemas.microsoft.com/office/powerpoint/2010/main" val="10686922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25"/>
            <a:ext cx="12280668" cy="690787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1343245" y="1252831"/>
            <a:ext cx="109090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CO" sz="2800" b="1" dirty="0">
              <a:solidFill>
                <a:srgbClr val="C00000"/>
              </a:solidFill>
            </a:endParaRPr>
          </a:p>
          <a:p>
            <a:pPr algn="just"/>
            <a:endParaRPr lang="es-CO" sz="28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3A02E8C-163A-69E0-5973-9F9EE0590D26}"/>
              </a:ext>
            </a:extLst>
          </p:cNvPr>
          <p:cNvSpPr txBox="1"/>
          <p:nvPr/>
        </p:nvSpPr>
        <p:spPr>
          <a:xfrm>
            <a:off x="1966824" y="1837293"/>
            <a:ext cx="96529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Si hay novedades o variaciones de una vigencia a otra, a través de la opción “Editar” se puede modificar la asociación de los salones, grados y grupos.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37ABDF-C8C9-8478-C9F4-1114D412A9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914" r="12726" b="47890"/>
          <a:stretch/>
        </p:blipFill>
        <p:spPr>
          <a:xfrm>
            <a:off x="1966824" y="3429000"/>
            <a:ext cx="9652958" cy="165576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6A92D32-9948-48ED-DFC0-2A94FF7279AC}"/>
              </a:ext>
            </a:extLst>
          </p:cNvPr>
          <p:cNvSpPr txBox="1"/>
          <p:nvPr/>
        </p:nvSpPr>
        <p:spPr>
          <a:xfrm>
            <a:off x="2133600" y="368766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0070C0"/>
                </a:solidFill>
              </a:rPr>
              <a:t>GRUPOS POR MODELO</a:t>
            </a:r>
          </a:p>
        </p:txBody>
      </p:sp>
    </p:spTree>
    <p:extLst>
      <p:ext uri="{BB962C8B-B14F-4D97-AF65-F5344CB8AC3E}">
        <p14:creationId xmlns:p14="http://schemas.microsoft.com/office/powerpoint/2010/main" val="42538037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145"/>
            <a:ext cx="12280668" cy="690787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C3E9DBA-1160-6D78-4D4A-788C75D0A3FE}"/>
              </a:ext>
            </a:extLst>
          </p:cNvPr>
          <p:cNvSpPr txBox="1"/>
          <p:nvPr/>
        </p:nvSpPr>
        <p:spPr>
          <a:xfrm>
            <a:off x="2314354" y="279510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C00000"/>
                </a:solidFill>
              </a:rPr>
              <a:t>1. GENERACIÓN DE REPORTES</a:t>
            </a:r>
            <a:endParaRPr lang="es-CO" sz="3200" b="1" dirty="0">
              <a:solidFill>
                <a:srgbClr val="C00000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1523998" y="1940156"/>
            <a:ext cx="109090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CO" sz="2800" b="1" dirty="0">
              <a:solidFill>
                <a:srgbClr val="C00000"/>
              </a:solidFill>
            </a:endParaRPr>
          </a:p>
          <a:p>
            <a:pPr algn="just"/>
            <a:endParaRPr lang="es-CO" sz="28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3A02E8C-163A-69E0-5973-9F9EE0590D26}"/>
              </a:ext>
            </a:extLst>
          </p:cNvPr>
          <p:cNvSpPr txBox="1"/>
          <p:nvPr/>
        </p:nvSpPr>
        <p:spPr>
          <a:xfrm>
            <a:off x="2133601" y="1509268"/>
            <a:ext cx="95810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Sobre la información de Aulas Por Sede y Grupos Por Modelo, el SIMAT permite generar 2 reportes, a través de la opción Reportes – Reportes Planos: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400" b="1" dirty="0"/>
              <a:t>50. DETALLADO DE AULAS MODELO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400" b="1" dirty="0"/>
              <a:t>51. AULAS PARAMETRO TÉCNICO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F8752D3-8039-934B-195E-7610B63F99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767" r="12823" b="31473"/>
          <a:stretch/>
        </p:blipFill>
        <p:spPr>
          <a:xfrm>
            <a:off x="2061713" y="3594571"/>
            <a:ext cx="9736880" cy="265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0953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641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</TotalTime>
  <Words>930</Words>
  <Application>Microsoft Office PowerPoint</Application>
  <PresentationFormat>Panorámica</PresentationFormat>
  <Paragraphs>79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ANNI</dc:creator>
  <cp:lastModifiedBy>JULIO IVAN MONTERO DIAZ</cp:lastModifiedBy>
  <cp:revision>3</cp:revision>
  <dcterms:created xsi:type="dcterms:W3CDTF">2022-01-28T11:03:39Z</dcterms:created>
  <dcterms:modified xsi:type="dcterms:W3CDTF">2022-06-22T14:51:31Z</dcterms:modified>
</cp:coreProperties>
</file>